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firstSlideNum="0" saveSubsetFonts="1" showSpecialPlsOnTitleSld="0" strictFirstAndLastChars="0">
  <p:sldMasterIdLst>
    <p:sldMasterId id="2147483648" r:id="rId1"/>
    <p:sldMasterId id="2147483661" r:id="rId2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9144000" cy="6858000"/>
  <p:defaultTextStyle>
    <a:defPPr>
      <a:defRPr lang="en-GB"/>
    </a:defPPr>
    <a:lvl1pPr algn="l" defTabSz="406400">
      <a:lnSpc>
        <a:spcPct val="93000"/>
      </a:lnSpc>
      <a:spcBef>
        <a:spcPts val="0"/>
      </a:spcBef>
      <a:spcAft>
        <a:spcPts val="0"/>
      </a:spcAft>
      <a:buClr>
        <a:srgbClr val="000000"/>
      </a:buClr>
      <a:buSzPct val="100000"/>
      <a:buFont typeface="Times New Roman"/>
      <a:defRPr>
        <a:solidFill>
          <a:schemeClr val="bg1"/>
        </a:solidFill>
        <a:latin typeface="Arial"/>
        <a:ea typeface="ＭＳ Ｐゴシック"/>
        <a:cs typeface="ＭＳ Ｐゴシック"/>
      </a:defRPr>
    </a:lvl1pPr>
    <a:lvl2pPr marL="673100" indent="-258763" algn="l" defTabSz="406400">
      <a:lnSpc>
        <a:spcPct val="93000"/>
      </a:lnSpc>
      <a:spcBef>
        <a:spcPts val="0"/>
      </a:spcBef>
      <a:spcAft>
        <a:spcPts val="0"/>
      </a:spcAft>
      <a:buClr>
        <a:srgbClr val="000000"/>
      </a:buClr>
      <a:buSzPct val="100000"/>
      <a:buFont typeface="Times New Roman"/>
      <a:defRPr>
        <a:solidFill>
          <a:schemeClr val="bg1"/>
        </a:solidFill>
        <a:latin typeface="Arial"/>
        <a:ea typeface="ＭＳ Ｐゴシック"/>
        <a:cs typeface="ＭＳ Ｐゴシック"/>
      </a:defRPr>
    </a:lvl2pPr>
    <a:lvl3pPr marL="1036638" indent="-206375" algn="l" defTabSz="406400">
      <a:lnSpc>
        <a:spcPct val="93000"/>
      </a:lnSpc>
      <a:spcBef>
        <a:spcPts val="0"/>
      </a:spcBef>
      <a:spcAft>
        <a:spcPts val="0"/>
      </a:spcAft>
      <a:buClr>
        <a:srgbClr val="000000"/>
      </a:buClr>
      <a:buSzPct val="100000"/>
      <a:buFont typeface="Times New Roman"/>
      <a:defRPr>
        <a:solidFill>
          <a:schemeClr val="bg1"/>
        </a:solidFill>
        <a:latin typeface="Arial"/>
        <a:ea typeface="ＭＳ Ｐゴシック"/>
        <a:cs typeface="ＭＳ Ｐゴシック"/>
      </a:defRPr>
    </a:lvl3pPr>
    <a:lvl4pPr marL="1450975" indent="-206375" algn="l" defTabSz="406400">
      <a:lnSpc>
        <a:spcPct val="93000"/>
      </a:lnSpc>
      <a:spcBef>
        <a:spcPts val="0"/>
      </a:spcBef>
      <a:spcAft>
        <a:spcPts val="0"/>
      </a:spcAft>
      <a:buClr>
        <a:srgbClr val="000000"/>
      </a:buClr>
      <a:buSzPct val="100000"/>
      <a:buFont typeface="Times New Roman"/>
      <a:defRPr>
        <a:solidFill>
          <a:schemeClr val="bg1"/>
        </a:solidFill>
        <a:latin typeface="Arial"/>
        <a:ea typeface="ＭＳ Ｐゴシック"/>
        <a:cs typeface="ＭＳ Ｐゴシック"/>
      </a:defRPr>
    </a:lvl4pPr>
    <a:lvl5pPr marL="1865313" indent="-206375" algn="l" defTabSz="406400">
      <a:lnSpc>
        <a:spcPct val="93000"/>
      </a:lnSpc>
      <a:spcBef>
        <a:spcPts val="0"/>
      </a:spcBef>
      <a:spcAft>
        <a:spcPts val="0"/>
      </a:spcAft>
      <a:buClr>
        <a:srgbClr val="000000"/>
      </a:buClr>
      <a:buSzPct val="100000"/>
      <a:buFont typeface="Times New Roman"/>
      <a:defRPr>
        <a:solidFill>
          <a:schemeClr val="bg1"/>
        </a:solidFill>
        <a:latin typeface="Arial"/>
        <a:ea typeface="ＭＳ Ｐゴシック"/>
        <a:cs typeface="ＭＳ Ｐゴシック"/>
      </a:defRPr>
    </a:lvl5pPr>
    <a:lvl6pPr marL="2286000" algn="l" defTabSz="457200">
      <a:defRPr>
        <a:solidFill>
          <a:schemeClr val="bg1"/>
        </a:solidFill>
        <a:latin typeface="Arial"/>
        <a:ea typeface="ＭＳ Ｐゴシック"/>
        <a:cs typeface="ＭＳ Ｐゴシック"/>
      </a:defRPr>
    </a:lvl6pPr>
    <a:lvl7pPr marL="2743200" algn="l" defTabSz="457200">
      <a:defRPr>
        <a:solidFill>
          <a:schemeClr val="bg1"/>
        </a:solidFill>
        <a:latin typeface="Arial"/>
        <a:ea typeface="ＭＳ Ｐゴシック"/>
        <a:cs typeface="ＭＳ Ｐゴシック"/>
      </a:defRPr>
    </a:lvl7pPr>
    <a:lvl8pPr marL="3200400" algn="l" defTabSz="457200">
      <a:defRPr>
        <a:solidFill>
          <a:schemeClr val="bg1"/>
        </a:solidFill>
        <a:latin typeface="Arial"/>
        <a:ea typeface="ＭＳ Ｐゴシック"/>
        <a:cs typeface="ＭＳ Ｐゴシック"/>
      </a:defRPr>
    </a:lvl8pPr>
    <a:lvl9pPr marL="3657600" algn="l" defTabSz="457200">
      <a:defRPr>
        <a:solidFill>
          <a:schemeClr val="bg1"/>
        </a:solidFill>
        <a:latin typeface="Arial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685440" y="2129984"/>
            <a:ext cx="7773120" cy="1470394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372321" y="3885528"/>
            <a:ext cx="6400800" cy="175266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57921" y="1600008"/>
            <a:ext cx="8229600" cy="4526395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6631200" y="275069"/>
            <a:ext cx="2056320" cy="5851334"/>
          </a:xfrm>
          <a:prstGeom prst="rect">
            <a:avLst/>
          </a:prstGeom>
        </p:spPr>
        <p:txBody>
          <a:bodyPr vert="eaVert"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57921" y="275069"/>
            <a:ext cx="6035039" cy="5851334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Disposition personnalisé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685440" y="2129984"/>
            <a:ext cx="7773120" cy="1470394"/>
          </a:xfrm>
        </p:spPr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/>
            </a:lvl1pPr>
            <a:lvl2pPr marL="414726" indent="0" algn="ctr">
              <a:buNone/>
              <a:defRPr/>
            </a:lvl2pPr>
            <a:lvl3pPr marL="829452" indent="0" algn="ctr">
              <a:buNone/>
              <a:defRPr/>
            </a:lvl3pPr>
            <a:lvl4pPr marL="1244178" indent="0" algn="ctr">
              <a:buNone/>
              <a:defRPr/>
            </a:lvl4pPr>
            <a:lvl5pPr marL="1658904" indent="0" algn="ctr">
              <a:buNone/>
              <a:defRPr/>
            </a:lvl5pPr>
            <a:lvl6pPr marL="2073631" indent="0" algn="ctr">
              <a:buNone/>
              <a:defRPr/>
            </a:lvl6pPr>
            <a:lvl7pPr marL="2488357" indent="0" algn="ctr">
              <a:buNone/>
              <a:defRPr/>
            </a:lvl7pPr>
            <a:lvl8pPr marL="2903083" indent="0" algn="ctr">
              <a:buNone/>
              <a:defRPr/>
            </a:lvl8pPr>
            <a:lvl9pPr marL="3317809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 lang="fr-FR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A8545-9C3B-E94D-9F7D-22BC2114C3D4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B60F1-B213-4140-9DAF-9D79D41B9B2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722879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2879" y="2906225"/>
            <a:ext cx="7771680" cy="1500638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0"/>
          </p:nvPr>
        </p:nvSpPr>
        <p:spPr bwMode="auto"/>
        <p:txBody>
          <a:bodyPr/>
          <a:lstStyle/>
          <a:p>
            <a:pPr>
              <a:defRPr/>
            </a:pPr>
            <a:fld id="{1BB59B4F-60FA-6C49-810D-4E0CA62E62D7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456480" y="1604329"/>
            <a:ext cx="4043519" cy="45235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38240" y="1604329"/>
            <a:ext cx="4043519" cy="452351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021D4-EC49-F846-9295-D08E8459F49B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9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AD8AC1-8731-FB42-BE25-77A09B4DDD0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5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F6F11-D20E-C14F-8ADB-D92BE02B1B7D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2D496-7015-5243-AD51-C0891897D2D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921" y="1600008"/>
            <a:ext cx="8229600" cy="4526395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455D3-2698-B143-AD1E-7F81D488EBEE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7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C4E3C-CD93-A848-BAD9-61DF609E1F12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A5014-1580-694D-AE2A-2D36E409D7B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6544800" y="227544"/>
            <a:ext cx="2136960" cy="5900300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131041" y="227544"/>
            <a:ext cx="6275520" cy="5900300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14556-A0BE-D445-AE35-EA657C0BF0EB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Titre de sec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722879" y="4406863"/>
            <a:ext cx="7771680" cy="1362383"/>
          </a:xfrm>
          <a:prstGeom prst="rect">
            <a:avLst/>
          </a:prstGeom>
        </p:spPr>
        <p:txBody>
          <a:bodyPr lIns="82945" tIns="41473" rIns="82945" bIns="41473" anchor="t"/>
          <a:lstStyle>
            <a:lvl1pPr algn="l">
              <a:defRPr sz="3600" b="1" cap="all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22879" y="2906225"/>
            <a:ext cx="7771680" cy="15006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/>
            </a:lvl1pPr>
            <a:lvl2pPr marL="414726" indent="0">
              <a:buNone/>
              <a:defRPr sz="1600"/>
            </a:lvl2pPr>
            <a:lvl3pPr marL="829452" indent="0">
              <a:buNone/>
              <a:defRPr sz="1500"/>
            </a:lvl3pPr>
            <a:lvl4pPr marL="1244178" indent="0">
              <a:buNone/>
              <a:defRPr sz="1300"/>
            </a:lvl4pPr>
            <a:lvl5pPr marL="1658904" indent="0">
              <a:buNone/>
              <a:defRPr sz="1300"/>
            </a:lvl5pPr>
            <a:lvl6pPr marL="2073631" indent="0">
              <a:buNone/>
              <a:defRPr sz="1300"/>
            </a:lvl6pPr>
            <a:lvl7pPr marL="2488357" indent="0">
              <a:buNone/>
              <a:defRPr sz="1300"/>
            </a:lvl7pPr>
            <a:lvl8pPr marL="2903083" indent="0">
              <a:buNone/>
              <a:defRPr sz="1300"/>
            </a:lvl8pPr>
            <a:lvl9pPr marL="3317809" indent="0">
              <a:buNone/>
              <a:defRPr sz="13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457920" y="1600008"/>
            <a:ext cx="4044960" cy="4526395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41121" y="1600008"/>
            <a:ext cx="4046400" cy="4526395"/>
          </a:xfrm>
          <a:prstGeom prst="rect">
            <a:avLst/>
          </a:prstGeo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920" y="1535201"/>
            <a:ext cx="4039200" cy="6394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57920" y="2174628"/>
            <a:ext cx="4039200" cy="395177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4645441" y="1535201"/>
            <a:ext cx="4042080" cy="63942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4645441" y="2174628"/>
            <a:ext cx="4042080" cy="3951775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1" y="275070"/>
            <a:ext cx="8229600" cy="1142039"/>
          </a:xfrm>
          <a:prstGeom prst="rect">
            <a:avLst/>
          </a:prstGeom>
        </p:spPr>
        <p:txBody>
          <a:bodyPr lIns="82945" tIns="41473" rIns="82945" bIns="41473"/>
          <a:lstStyle/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57920" y="273629"/>
            <a:ext cx="3008160" cy="1160762"/>
          </a:xfrm>
          <a:prstGeom prst="rect">
            <a:avLst/>
          </a:prstGeom>
        </p:spPr>
        <p:txBody>
          <a:bodyPr lIns="82945" tIns="41473" rIns="82945" bIns="41473"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575521" y="273629"/>
            <a:ext cx="5112000" cy="5852774"/>
          </a:xfrm>
          <a:prstGeom prst="rect">
            <a:avLst/>
          </a:prstGeo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57920" y="1434391"/>
            <a:ext cx="3008160" cy="4692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  <p:sp>
        <p:nvSpPr>
          <p:cNvPr id="5" name="Rectangle 3"/>
          <p:cNvSpPr>
            <a:spLocks noChangeArrowheads="1" noGrp="1"/>
          </p:cNvSpPr>
          <p:nvPr>
            <p:ph type="dt" idx="10"/>
          </p:nvPr>
        </p:nvSpPr>
        <p:spPr bwMode="auto">
          <a:xfrm>
            <a:off x="457200" y="6246813"/>
            <a:ext cx="2125663" cy="469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4"/>
          <p:cNvSpPr>
            <a:spLocks noChangeArrowheads="1" noGrp="1"/>
          </p:cNvSpPr>
          <p:nvPr>
            <p:ph type="ftr" idx="11"/>
          </p:nvPr>
        </p:nvSpPr>
        <p:spPr bwMode="auto">
          <a:xfrm>
            <a:off x="3127375" y="6246813"/>
            <a:ext cx="2895600" cy="469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21ème</a:t>
            </a:r>
            <a:endParaRPr lang="fr-FR"/>
          </a:p>
        </p:txBody>
      </p:sp>
      <p:sp>
        <p:nvSpPr>
          <p:cNvPr id="7" name="Rectangle 5"/>
          <p:cNvSpPr>
            <a:spLocks noChangeArrowheads="1" noGrp="1"/>
          </p:cNvSpPr>
          <p:nvPr>
            <p:ph type="sldNum" idx="12"/>
          </p:nvPr>
        </p:nvSpPr>
        <p:spPr bwMode="auto">
          <a:xfrm>
            <a:off x="6556375" y="6246813"/>
            <a:ext cx="2127250" cy="469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ACC3F-C0BA-0B4A-8E4B-53C0455C1033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792801" y="4800025"/>
            <a:ext cx="5486400" cy="567420"/>
          </a:xfrm>
          <a:prstGeom prst="rect">
            <a:avLst/>
          </a:prstGeom>
        </p:spPr>
        <p:txBody>
          <a:bodyPr lIns="82945" tIns="41473" rIns="82945" bIns="41473" anchor="b"/>
          <a:lstStyle>
            <a:lvl1pPr algn="l">
              <a:defRPr sz="1800" b="1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1792801" y="612065"/>
            <a:ext cx="5486400" cy="4115952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pPr lvl="0">
              <a:defRPr/>
            </a:pP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792801" y="5367444"/>
            <a:ext cx="5486400" cy="8050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>
              <a:defRPr/>
            </a:pPr>
            <a:r>
              <a:rPr lang="fr-FR"/>
              <a:t>Modifiez les styles du texte du masque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 userDrawn="1"/>
        </p:nvPicPr>
        <p:blipFill>
          <a:blip r:embed="rId14"/>
          <a:stretch/>
        </p:blipFill>
        <p:spPr bwMode="auto">
          <a:xfrm>
            <a:off x="0" y="7904"/>
            <a:ext cx="9144000" cy="6842191"/>
          </a:xfrm>
          <a:prstGeom prst="rect">
            <a:avLst/>
          </a:prstGeom>
        </p:spPr>
      </p:pic>
      <p:sp>
        <p:nvSpPr>
          <p:cNvPr id="2" name="Espace réservé du texte 4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82945" tIns="41473" rIns="82945" bIns="41473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fr-FR"/>
              <a:t>Cliquez </a:t>
            </a:r>
            <a:r>
              <a:rPr lang="fr-FR"/>
              <a:t>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0" y="6525344"/>
            <a:ext cx="9144000" cy="242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50" b="1">
                <a:solidFill>
                  <a:srgbClr val="336699"/>
                </a:solidFill>
                <a:latin typeface="Trebuchet MS"/>
              </a:rPr>
              <a:t>Association QuaRES  - 3191 route de Mende - 34093 Montpellier Cedex 5   </a:t>
            </a:r>
            <a:r>
              <a:rPr lang="fr-FR" sz="1050" b="1">
                <a:solidFill>
                  <a:srgbClr val="336699"/>
                </a:solidFill>
                <a:latin typeface="Trebuchet MS"/>
              </a:rPr>
              <a:t></a:t>
            </a:r>
            <a:r>
              <a:rPr lang="fr-FR" sz="1050" b="1">
                <a:solidFill>
                  <a:srgbClr val="336699"/>
                </a:solidFill>
                <a:latin typeface="Trebuchet MS"/>
              </a:rPr>
              <a:t>   Tél. : 04 67 04 31 85 - contact@quares.fr - www.quares.fr</a:t>
            </a:r>
            <a:endParaRPr lang="fr-FR" sz="1050" b="1">
              <a:solidFill>
                <a:srgbClr val="336699"/>
              </a:solidFill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1" hdr="0" sldNum="1"/>
  <p:txStyles>
    <p:titleStyle>
      <a:lvl1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3300">
          <a:solidFill>
            <a:schemeClr val="bg1"/>
          </a:solidFill>
          <a:latin typeface="+mj-lt"/>
          <a:ea typeface="ＭＳ Ｐゴシック"/>
          <a:cs typeface="ＭＳ Ｐゴシック"/>
        </a:defRPr>
      </a:lvl1pPr>
      <a:lvl2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3300">
          <a:solidFill>
            <a:schemeClr val="bg1"/>
          </a:solidFill>
          <a:latin typeface="Verdana"/>
          <a:ea typeface="ＭＳ Ｐゴシック"/>
          <a:cs typeface="ＭＳ Ｐゴシック"/>
        </a:defRPr>
      </a:lvl2pPr>
      <a:lvl3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3300">
          <a:solidFill>
            <a:schemeClr val="bg1"/>
          </a:solidFill>
          <a:latin typeface="Verdana"/>
          <a:ea typeface="ＭＳ Ｐゴシック"/>
          <a:cs typeface="ＭＳ Ｐゴシック"/>
        </a:defRPr>
      </a:lvl3pPr>
      <a:lvl4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3300">
          <a:solidFill>
            <a:schemeClr val="bg1"/>
          </a:solidFill>
          <a:latin typeface="Verdana"/>
          <a:ea typeface="ＭＳ Ｐゴシック"/>
          <a:cs typeface="ＭＳ Ｐゴシック"/>
        </a:defRPr>
      </a:lvl4pPr>
      <a:lvl5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3300">
          <a:solidFill>
            <a:schemeClr val="bg1"/>
          </a:solidFill>
          <a:latin typeface="Verdana"/>
          <a:ea typeface="ＭＳ Ｐゴシック"/>
          <a:cs typeface="ＭＳ Ｐゴシック"/>
        </a:defRPr>
      </a:lvl5pPr>
      <a:lvl6pPr marL="2280994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6pPr>
      <a:lvl7pPr marL="2695720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7pPr>
      <a:lvl8pPr marL="3110446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8pPr>
      <a:lvl9pPr marL="3525172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9pPr>
    </p:titleStyle>
    <p:bodyStyle>
      <a:lvl1pPr marL="309563" indent="-309563" algn="l" defTabSz="406400">
        <a:lnSpc>
          <a:spcPct val="93000"/>
        </a:lnSpc>
        <a:spcBef>
          <a:spcPts val="0"/>
        </a:spcBef>
        <a:spcAft>
          <a:spcPts val="1288"/>
        </a:spcAft>
        <a:buClr>
          <a:srgbClr val="000000"/>
        </a:buClr>
        <a:buSzPct val="100000"/>
        <a:buFont typeface="Times New Roman"/>
        <a:defRPr sz="2900">
          <a:solidFill>
            <a:srgbClr val="000000"/>
          </a:solidFill>
          <a:latin typeface="+mn-lt"/>
          <a:ea typeface="ＭＳ Ｐゴシック"/>
          <a:cs typeface="ＭＳ Ｐゴシック"/>
        </a:defRPr>
      </a:lvl1pPr>
      <a:lvl2pPr marL="673100" indent="-258763" algn="l" defTabSz="406400">
        <a:lnSpc>
          <a:spcPct val="93000"/>
        </a:lnSpc>
        <a:spcBef>
          <a:spcPts val="0"/>
        </a:spcBef>
        <a:spcAft>
          <a:spcPts val="1038"/>
        </a:spcAft>
        <a:buClr>
          <a:srgbClr val="000000"/>
        </a:buClr>
        <a:buSzPct val="100000"/>
        <a:buFont typeface="Times New Roman"/>
        <a:defRPr sz="2500">
          <a:solidFill>
            <a:srgbClr val="000000"/>
          </a:solidFill>
          <a:latin typeface="+mn-lt"/>
          <a:ea typeface="ＭＳ Ｐゴシック"/>
        </a:defRPr>
      </a:lvl2pPr>
      <a:lvl3pPr marL="1036638" indent="-206375" algn="l" defTabSz="406400">
        <a:lnSpc>
          <a:spcPct val="93000"/>
        </a:lnSpc>
        <a:spcBef>
          <a:spcPts val="0"/>
        </a:spcBef>
        <a:spcAft>
          <a:spcPts val="773"/>
        </a:spcAft>
        <a:buClr>
          <a:srgbClr val="000000"/>
        </a:buClr>
        <a:buSzPct val="100000"/>
        <a:buFont typeface="Times New Roman"/>
        <a:defRPr sz="2200">
          <a:solidFill>
            <a:srgbClr val="000000"/>
          </a:solidFill>
          <a:latin typeface="+mn-lt"/>
          <a:ea typeface="ＭＳ Ｐゴシック"/>
        </a:defRPr>
      </a:lvl3pPr>
      <a:lvl4pPr marL="1450975" indent="-206375" algn="l" defTabSz="406400">
        <a:lnSpc>
          <a:spcPct val="93000"/>
        </a:lnSpc>
        <a:spcBef>
          <a:spcPts val="0"/>
        </a:spcBef>
        <a:spcAft>
          <a:spcPts val="525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  <a:ea typeface="ＭＳ Ｐゴシック"/>
        </a:defRPr>
      </a:lvl4pPr>
      <a:lvl5pPr marL="1865313" indent="-206375" algn="l" defTabSz="406400">
        <a:lnSpc>
          <a:spcPct val="93000"/>
        </a:lnSpc>
        <a:spcBef>
          <a:spcPts val="0"/>
        </a:spcBef>
        <a:spcAft>
          <a:spcPts val="263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  <a:ea typeface="ＭＳ Ｐゴシック"/>
        </a:defRPr>
      </a:lvl5pPr>
      <a:lvl6pPr marL="2280994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 sz="1800">
          <a:solidFill>
            <a:srgbClr val="000000"/>
          </a:solidFill>
          <a:latin typeface="+mn-lt"/>
        </a:defRPr>
      </a:lvl6pPr>
      <a:lvl7pPr marL="2695720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 sz="1800">
          <a:solidFill>
            <a:srgbClr val="000000"/>
          </a:solidFill>
          <a:latin typeface="+mn-lt"/>
        </a:defRPr>
      </a:lvl7pPr>
      <a:lvl8pPr marL="3110446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 sz="1800">
          <a:solidFill>
            <a:srgbClr val="000000"/>
          </a:solidFill>
          <a:latin typeface="+mn-lt"/>
        </a:defRPr>
      </a:lvl8pPr>
      <a:lvl9pPr marL="3525172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 sz="1800"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 userDrawn="1"/>
        </p:nvPicPr>
        <p:blipFill>
          <a:blip r:embed="rId13"/>
          <a:stretch/>
        </p:blipFill>
        <p:spPr bwMode="auto">
          <a:xfrm>
            <a:off x="12630" y="0"/>
            <a:ext cx="9118740" cy="6858000"/>
          </a:xfrm>
          <a:prstGeom prst="rect">
            <a:avLst/>
          </a:prstGeom>
        </p:spPr>
      </p:pic>
      <p:sp>
        <p:nvSpPr>
          <p:cNvPr id="2051" name="Rectangle 1"/>
          <p:cNvSpPr>
            <a:spLocks noChangeArrowheads="1" noGrp="1"/>
          </p:cNvSpPr>
          <p:nvPr>
            <p:ph type="title"/>
          </p:nvPr>
        </p:nvSpPr>
        <p:spPr bwMode="auto">
          <a:xfrm>
            <a:off x="131763" y="44624"/>
            <a:ext cx="4572000" cy="1177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ctr" anchorCtr="0" compatLnSpc="1">
            <a:prstTxWarp prst="textNoShape"/>
          </a:bodyPr>
          <a:lstStyle/>
          <a:p>
            <a:pPr lvl="0">
              <a:defRPr/>
            </a:pPr>
            <a:r>
              <a:rPr lang="en-GB"/>
              <a:t>Cliquez</a:t>
            </a:r>
            <a:r>
              <a:rPr lang="en-GB"/>
              <a:t> pour </a:t>
            </a:r>
            <a:r>
              <a:rPr lang="en-GB"/>
              <a:t>éditer</a:t>
            </a:r>
            <a:r>
              <a:rPr lang="en-GB"/>
              <a:t> le format du </a:t>
            </a:r>
            <a:r>
              <a:rPr lang="en-GB"/>
              <a:t>texte</a:t>
            </a:r>
            <a:r>
              <a:rPr lang="en-GB"/>
              <a:t>-titre</a:t>
            </a:r>
            <a:endParaRPr/>
          </a:p>
        </p:txBody>
      </p:sp>
      <p:sp>
        <p:nvSpPr>
          <p:cNvPr id="2052" name="Rectangle 2"/>
          <p:cNvSpPr>
            <a:spLocks noChangeArrowheads="1" noGrp="1"/>
          </p:cNvSpPr>
          <p:nvPr>
            <p:ph type="body" idx="1"/>
          </p:nvPr>
        </p:nvSpPr>
        <p:spPr bwMode="auto">
          <a:xfrm>
            <a:off x="457200" y="1604963"/>
            <a:ext cx="8224838" cy="45227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25471" rIns="0" bIns="0" numCol="1" anchor="t" anchorCtr="0" compatLnSpc="1">
            <a:prstTxWarp prst="textNoShape"/>
          </a:bodyPr>
          <a:lstStyle/>
          <a:p>
            <a:pPr lvl="0">
              <a:defRPr/>
            </a:pPr>
            <a:r>
              <a:rPr lang="en-GB"/>
              <a:t>Cliquez</a:t>
            </a:r>
            <a:r>
              <a:rPr lang="en-GB"/>
              <a:t> pour </a:t>
            </a:r>
            <a:r>
              <a:rPr lang="en-GB"/>
              <a:t>éditer</a:t>
            </a:r>
            <a:r>
              <a:rPr lang="en-GB"/>
              <a:t> le format du plan de </a:t>
            </a:r>
            <a:r>
              <a:rPr lang="en-GB"/>
              <a:t>texte</a:t>
            </a:r>
            <a:endParaRPr lang="en-GB"/>
          </a:p>
          <a:p>
            <a:pPr lvl="1">
              <a:defRPr/>
            </a:pPr>
            <a:r>
              <a:rPr lang="en-GB"/>
              <a:t>Second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2">
              <a:defRPr/>
            </a:pPr>
            <a:r>
              <a:rPr lang="en-GB"/>
              <a:t>Troisième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3">
              <a:defRPr/>
            </a:pPr>
            <a:r>
              <a:rPr lang="en-GB"/>
              <a:t>Quatrième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</a:t>
            </a:r>
            <a:r>
              <a:rPr lang="en-GB"/>
              <a:t>plan</a:t>
            </a:r>
            <a:endParaRPr lang="en-GB"/>
          </a:p>
          <a:p>
            <a:pPr lvl="4">
              <a:defRPr/>
            </a:pPr>
            <a:r>
              <a:rPr lang="en-GB"/>
              <a:t>Cinquième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4">
              <a:defRPr/>
            </a:pPr>
            <a:r>
              <a:rPr lang="en-GB"/>
              <a:t>Sixième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4">
              <a:defRPr/>
            </a:pPr>
            <a:r>
              <a:rPr lang="en-GB"/>
              <a:t>Septième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4">
              <a:defRPr/>
            </a:pPr>
            <a:r>
              <a:rPr lang="en-GB"/>
              <a:t>Huitième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  <a:p>
            <a:pPr lvl="4">
              <a:defRPr/>
            </a:pPr>
            <a:r>
              <a:rPr lang="en-GB"/>
              <a:t>Neuvième</a:t>
            </a:r>
            <a:r>
              <a:rPr lang="en-GB"/>
              <a:t> </a:t>
            </a:r>
            <a:r>
              <a:rPr lang="en-GB"/>
              <a:t>niveau</a:t>
            </a:r>
            <a:r>
              <a:rPr lang="en-GB"/>
              <a:t> de plan</a:t>
            </a:r>
            <a:endParaRPr/>
          </a:p>
        </p:txBody>
      </p:sp>
      <p:sp>
        <p:nvSpPr>
          <p:cNvPr id="2053" name="Rectangle 5"/>
          <p:cNvSpPr>
            <a:spLocks noChangeArrowheads="1" noGrp="1"/>
          </p:cNvSpPr>
          <p:nvPr>
            <p:ph type="sldNum"/>
          </p:nvPr>
        </p:nvSpPr>
        <p:spPr bwMode="auto">
          <a:xfrm>
            <a:off x="8138418" y="6540326"/>
            <a:ext cx="754062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/>
          </a:bodyPr>
          <a:lstStyle>
            <a:lvl1pPr algn="r" defTabSz="407526">
              <a:buClrTx/>
              <a:buFontTx/>
              <a:buNone/>
              <a:tabLst>
                <a:tab pos="656650" algn="l"/>
                <a:tab pos="1313299" algn="l"/>
                <a:tab pos="1969949" algn="l"/>
              </a:tabLst>
              <a:defRPr sz="1100" b="1">
                <a:solidFill>
                  <a:srgbClr val="336699"/>
                </a:solidFill>
                <a:latin typeface="Verdana"/>
                <a:cs typeface="+mn-cs"/>
              </a:defRPr>
            </a:lvl1pPr>
          </a:lstStyle>
          <a:p>
            <a:pPr>
              <a:defRPr/>
            </a:pPr>
            <a:fld id="{1BB59B4F-60FA-6C49-810D-4E0CA62E62D7}" type="slidenum">
              <a:rPr lang="fr-FR"/>
              <a:t/>
            </a:fld>
            <a:endParaRPr lang="fr-FR"/>
          </a:p>
        </p:txBody>
      </p:sp>
      <p:sp>
        <p:nvSpPr>
          <p:cNvPr id="7" name="Espace réservé du pied de page 1"/>
          <p:cNvSpPr txBox="1"/>
          <p:nvPr userDrawn="1"/>
        </p:nvSpPr>
        <p:spPr bwMode="auto">
          <a:xfrm>
            <a:off x="107949" y="6552728"/>
            <a:ext cx="7667625" cy="332656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1pPr>
            <a:lvl2pPr marL="673100" indent="-258763"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2pPr>
            <a:lvl3pPr marL="1036638" indent="-206375"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3pPr>
            <a:lvl4pPr marL="1450975" indent="-206375"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4pPr>
            <a:lvl5pPr marL="1865313" indent="-206375"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5pPr>
            <a:lvl6pPr marL="2286000" algn="l" defTabSz="457200"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6pPr>
            <a:lvl7pPr marL="2743200" algn="l" defTabSz="457200"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7pPr>
            <a:lvl8pPr marL="3200400" algn="l" defTabSz="457200"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8pPr>
            <a:lvl9pPr marL="3657600" algn="l" defTabSz="457200">
              <a:defRPr>
                <a:solidFill>
                  <a:schemeClr val="bg1"/>
                </a:solidFill>
                <a:latin typeface="Arial"/>
                <a:ea typeface="ＭＳ Ｐゴシック"/>
                <a:cs typeface="ＭＳ Ｐゴシック"/>
              </a:defRPr>
            </a:lvl9pPr>
          </a:lstStyle>
          <a:p>
            <a:pPr algn="l">
              <a:defRPr/>
            </a:pPr>
            <a:r>
              <a:rPr lang="fr-FR" sz="1000" b="1">
                <a:latin typeface="Trebuchet MS"/>
              </a:rPr>
              <a:t>21</a:t>
            </a:r>
            <a:r>
              <a:rPr lang="fr-FR" sz="1000" b="1" baseline="30000">
                <a:latin typeface="Trebuchet MS"/>
              </a:rPr>
              <a:t>ème</a:t>
            </a:r>
            <a:r>
              <a:rPr lang="fr-FR" sz="1000" b="1">
                <a:latin typeface="Trebuchet MS"/>
              </a:rPr>
              <a:t> </a:t>
            </a:r>
            <a:r>
              <a:rPr lang="fr-FR" sz="1000" b="1">
                <a:latin typeface="Trebuchet MS"/>
              </a:rPr>
              <a:t>École Qualité et Responsabilité Sociétale</a:t>
            </a:r>
            <a:r>
              <a:rPr lang="fr-FR" sz="1000" b="1">
                <a:latin typeface="Trebuchet MS"/>
              </a:rPr>
              <a:t> </a:t>
            </a:r>
            <a:r>
              <a:rPr lang="fr-FR" sz="1000" b="1">
                <a:latin typeface="Trebuchet MS"/>
              </a:rPr>
              <a:t>en Recherche et en Enseignement</a:t>
            </a:r>
            <a:r>
              <a:rPr lang="fr-FR" sz="1000" b="1">
                <a:latin typeface="Trebuchet MS"/>
              </a:rPr>
              <a:t> Supérieur  </a:t>
            </a:r>
            <a:r>
              <a:rPr lang="fr-FR" sz="1000" b="1">
                <a:latin typeface="Trebuchet MS"/>
              </a:rPr>
              <a:t>  </a:t>
            </a:r>
            <a:r>
              <a:rPr lang="fr-FR" sz="1000" b="1">
                <a:latin typeface="Trebuchet MS"/>
              </a:rPr>
              <a:t>du 12 au 14 septembre </a:t>
            </a:r>
            <a:r>
              <a:rPr lang="fr-FR" sz="1000" b="1">
                <a:latin typeface="Trebuchet MS"/>
              </a:rPr>
              <a:t>2023</a:t>
            </a:r>
            <a:endParaRPr lang="fr-FR" sz="1000" b="1">
              <a:latin typeface="Trebuchet M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dt="0" ftr="1" hdr="0" sldNum="1"/>
  <p:txStyles>
    <p:titleStyle>
      <a:lvl1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2200">
          <a:solidFill>
            <a:schemeClr val="bg1"/>
          </a:solidFill>
          <a:latin typeface="+mj-lt"/>
          <a:ea typeface="ＭＳ Ｐゴシック"/>
          <a:cs typeface="ＭＳ Ｐゴシック"/>
        </a:defRPr>
      </a:lvl1pPr>
      <a:lvl2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2200">
          <a:solidFill>
            <a:schemeClr val="bg1"/>
          </a:solidFill>
          <a:latin typeface="Verdana"/>
          <a:ea typeface="ＭＳ Ｐゴシック"/>
          <a:cs typeface="ＭＳ Ｐゴシック"/>
        </a:defRPr>
      </a:lvl2pPr>
      <a:lvl3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2200">
          <a:solidFill>
            <a:schemeClr val="bg1"/>
          </a:solidFill>
          <a:latin typeface="Verdana"/>
          <a:ea typeface="ＭＳ Ｐゴシック"/>
          <a:cs typeface="ＭＳ Ｐゴシック"/>
        </a:defRPr>
      </a:lvl3pPr>
      <a:lvl4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2200">
          <a:solidFill>
            <a:schemeClr val="bg1"/>
          </a:solidFill>
          <a:latin typeface="Verdana"/>
          <a:ea typeface="ＭＳ Ｐゴシック"/>
          <a:cs typeface="ＭＳ Ｐゴシック"/>
        </a:defRPr>
      </a:lvl4pPr>
      <a:lvl5pPr algn="l" defTabSz="406400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2200">
          <a:solidFill>
            <a:schemeClr val="bg1"/>
          </a:solidFill>
          <a:latin typeface="Verdana"/>
          <a:ea typeface="ＭＳ Ｐゴシック"/>
          <a:cs typeface="ＭＳ Ｐゴシック"/>
        </a:defRPr>
      </a:lvl5pPr>
      <a:lvl6pPr marL="2280994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6pPr>
      <a:lvl7pPr marL="2695720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7pPr>
      <a:lvl8pPr marL="3110446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8pPr>
      <a:lvl9pPr marL="3525172" indent="-207363" algn="ctr" defTabSz="407526">
        <a:lnSpc>
          <a:spcPct val="93000"/>
        </a:lnSpc>
        <a:spcBef>
          <a:spcPts val="0"/>
        </a:spcBef>
        <a:spcAft>
          <a:spcPts val="0"/>
        </a:spcAft>
        <a:buClr>
          <a:srgbClr val="000000"/>
        </a:buClr>
        <a:buSzPct val="100000"/>
        <a:buFont typeface="Times New Roman"/>
        <a:defRPr sz="4000">
          <a:solidFill>
            <a:srgbClr val="000000"/>
          </a:solidFill>
          <a:latin typeface="Arial"/>
        </a:defRPr>
      </a:lvl9pPr>
    </p:titleStyle>
    <p:bodyStyle>
      <a:lvl1pPr marL="309563" indent="-309563" algn="l" defTabSz="406400">
        <a:lnSpc>
          <a:spcPct val="93000"/>
        </a:lnSpc>
        <a:spcBef>
          <a:spcPts val="0"/>
        </a:spcBef>
        <a:spcAft>
          <a:spcPts val="1288"/>
        </a:spcAft>
        <a:buClr>
          <a:srgbClr val="000000"/>
        </a:buClr>
        <a:buSzPct val="100000"/>
        <a:buFont typeface="Times New Roman"/>
        <a:defRPr sz="2500" b="1">
          <a:solidFill>
            <a:srgbClr val="336699"/>
          </a:solidFill>
          <a:latin typeface="+mn-lt"/>
          <a:ea typeface="ＭＳ Ｐゴシック"/>
          <a:cs typeface="ＭＳ Ｐゴシック"/>
        </a:defRPr>
      </a:lvl1pPr>
      <a:lvl2pPr marL="673100" indent="-258763" algn="l" defTabSz="406400">
        <a:lnSpc>
          <a:spcPct val="93000"/>
        </a:lnSpc>
        <a:spcBef>
          <a:spcPts val="0"/>
        </a:spcBef>
        <a:spcAft>
          <a:spcPts val="1038"/>
        </a:spcAft>
        <a:buClr>
          <a:srgbClr val="000000"/>
        </a:buClr>
        <a:buSzPct val="100000"/>
        <a:buFont typeface="Times New Roman"/>
        <a:defRPr sz="2200" b="1">
          <a:solidFill>
            <a:srgbClr val="336699"/>
          </a:solidFill>
          <a:latin typeface="+mn-lt"/>
          <a:ea typeface="ＭＳ Ｐゴシック"/>
        </a:defRPr>
      </a:lvl2pPr>
      <a:lvl3pPr marL="1036638" indent="-206375" algn="l" defTabSz="406400">
        <a:lnSpc>
          <a:spcPct val="93000"/>
        </a:lnSpc>
        <a:spcBef>
          <a:spcPts val="0"/>
        </a:spcBef>
        <a:spcAft>
          <a:spcPts val="773"/>
        </a:spcAft>
        <a:buClr>
          <a:srgbClr val="000000"/>
        </a:buClr>
        <a:buSzPct val="100000"/>
        <a:buFont typeface="Times New Roman"/>
        <a:defRPr>
          <a:solidFill>
            <a:srgbClr val="99CC00"/>
          </a:solidFill>
          <a:latin typeface="+mn-lt"/>
          <a:ea typeface="ＭＳ Ｐゴシック"/>
        </a:defRPr>
      </a:lvl3pPr>
      <a:lvl4pPr marL="1450975" indent="-206375" algn="l" defTabSz="406400">
        <a:lnSpc>
          <a:spcPct val="93000"/>
        </a:lnSpc>
        <a:spcBef>
          <a:spcPts val="0"/>
        </a:spcBef>
        <a:spcAft>
          <a:spcPts val="525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  <a:ea typeface="ＭＳ Ｐゴシック"/>
        </a:defRPr>
      </a:lvl4pPr>
      <a:lvl5pPr marL="1865313" indent="-206375" algn="l" defTabSz="406400">
        <a:lnSpc>
          <a:spcPct val="93000"/>
        </a:lnSpc>
        <a:spcBef>
          <a:spcPts val="0"/>
        </a:spcBef>
        <a:spcAft>
          <a:spcPts val="263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  <a:ea typeface="ＭＳ Ｐゴシック"/>
        </a:defRPr>
      </a:lvl5pPr>
      <a:lvl6pPr marL="2280994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</a:defRPr>
      </a:lvl6pPr>
      <a:lvl7pPr marL="2695720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</a:defRPr>
      </a:lvl7pPr>
      <a:lvl8pPr marL="3110446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</a:defRPr>
      </a:lvl8pPr>
      <a:lvl9pPr marL="3525172" indent="-207363" algn="l" defTabSz="407526">
        <a:lnSpc>
          <a:spcPct val="93000"/>
        </a:lnSpc>
        <a:spcBef>
          <a:spcPts val="0"/>
        </a:spcBef>
        <a:spcAft>
          <a:spcPts val="261"/>
        </a:spcAft>
        <a:buClr>
          <a:srgbClr val="000000"/>
        </a:buClr>
        <a:buSzPct val="100000"/>
        <a:buFont typeface="Times New Roman"/>
        <a:defRPr>
          <a:solidFill>
            <a:srgbClr val="000000"/>
          </a:solidFill>
          <a:latin typeface="+mn-lt"/>
        </a:defRPr>
      </a:lvl9pPr>
    </p:bodyStyle>
    <p:otherStyle>
      <a:defPPr>
        <a:defRPr lang="fr-FR"/>
      </a:defPPr>
      <a:lvl1pPr marL="0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>
        <a:defRPr sz="16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www.data.gouv.fr/fr/" TargetMode="External"/><Relationship Id="rId3" Type="http://schemas.openxmlformats.org/officeDocument/2006/relationships/hyperlink" Target="https://data.enseignementsup-recherche.gouv.fr/" TargetMode="External"/><Relationship Id="rId4" Type="http://schemas.openxmlformats.org/officeDocument/2006/relationships/hyperlink" Target="https://www.eter-project.com/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github.com/cpesr/RFC" TargetMode="External"/><Relationship Id="rId3" Type="http://schemas.openxmlformats.org/officeDocument/2006/relationships/hyperlink" Target="https://github.com/cpesr/kpiESR" TargetMode="External"/><Relationship Id="rId4" Type="http://schemas.openxmlformats.org/officeDocument/2006/relationships/hyperlink" Target="https://cpesr.fr/tableau-de-bord-esr/" TargetMode="External"/><Relationship Id="rId5" Type="http://schemas.openxmlformats.org/officeDocument/2006/relationships/hyperlink" Target="https://data.cpesr.fr/tdbesr/" TargetMode="Externa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hyperlink" Target="https://www.wikidata.org" TargetMode="External"/><Relationship Id="rId3" Type="http://schemas.openxmlformats.org/officeDocument/2006/relationships/hyperlink" Target="https://github.com/cpesr/WikidataESR" TargetMode="External"/><Relationship Id="rId4" Type="http://schemas.openxmlformats.org/officeDocument/2006/relationships/hyperlink" Target="https://data.cpesr.fr/wikidataesr/" TargetMode="Externa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 noGrp="1"/>
          </p:cNvSpPr>
          <p:nvPr>
            <p:ph type="ctrTitle"/>
          </p:nvPr>
        </p:nvSpPr>
        <p:spPr bwMode="auto">
          <a:xfrm>
            <a:off x="327272" y="3068960"/>
            <a:ext cx="7773120" cy="1656184"/>
          </a:xfrm>
        </p:spPr>
        <p:txBody>
          <a:bodyPr vert="horz" wrap="square" lIns="0" tIns="0" rIns="0" bIns="0" numCol="1" anchor="ctr" anchorCtr="0" compatLnSpc="1">
            <a:prstTxWarp prst="textNoShape"/>
          </a:bodyPr>
          <a:lstStyle/>
          <a:p>
            <a:pPr defTabSz="407526">
              <a:defRPr/>
            </a:pPr>
            <a:r>
              <a:rPr lang="fr-FR" sz="3000" b="0" i="0" u="none" strike="noStrike" cap="none" spc="0">
                <a:solidFill>
                  <a:schemeClr val="bg1"/>
                </a:solidFill>
                <a:latin typeface="Trebuchet MS"/>
                <a:cs typeface="Trebuchet MS"/>
              </a:rPr>
              <a:t>Construire et mettre en œuvre des indicateurs de pilotage et de performance </a:t>
            </a:r>
            <a:endParaRPr lang="fr-FR" sz="3000">
              <a:latin typeface="Trebuchet MS"/>
              <a:cs typeface="Arial"/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327272" y="4869159"/>
            <a:ext cx="7773120" cy="95122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/>
          </a:bodyPr>
          <a:lstStyle>
            <a:lvl1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3300">
                <a:solidFill>
                  <a:schemeClr val="bg1"/>
                </a:solidFill>
                <a:latin typeface="+mj-lt"/>
                <a:ea typeface="ＭＳ Ｐゴシック"/>
                <a:cs typeface="ＭＳ Ｐゴシック"/>
              </a:defRPr>
            </a:lvl1pPr>
            <a:lvl2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3300">
                <a:solidFill>
                  <a:schemeClr val="bg1"/>
                </a:solidFill>
                <a:latin typeface="Verdana"/>
                <a:ea typeface="ＭＳ Ｐゴシック"/>
                <a:cs typeface="ＭＳ Ｐゴシック"/>
              </a:defRPr>
            </a:lvl2pPr>
            <a:lvl3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3300">
                <a:solidFill>
                  <a:schemeClr val="bg1"/>
                </a:solidFill>
                <a:latin typeface="Verdana"/>
                <a:ea typeface="ＭＳ Ｐゴシック"/>
                <a:cs typeface="ＭＳ Ｐゴシック"/>
              </a:defRPr>
            </a:lvl3pPr>
            <a:lvl4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3300">
                <a:solidFill>
                  <a:schemeClr val="bg1"/>
                </a:solidFill>
                <a:latin typeface="Verdana"/>
                <a:ea typeface="ＭＳ Ｐゴシック"/>
                <a:cs typeface="ＭＳ Ｐゴシック"/>
              </a:defRPr>
            </a:lvl4pPr>
            <a:lvl5pPr algn="l" defTabSz="40640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3300">
                <a:solidFill>
                  <a:schemeClr val="bg1"/>
                </a:solidFill>
                <a:latin typeface="Verdana"/>
                <a:ea typeface="ＭＳ Ｐゴシック"/>
                <a:cs typeface="ＭＳ Ｐゴシック"/>
              </a:defRPr>
            </a:lvl5pPr>
            <a:lvl6pPr marL="2280994" indent="-207363" algn="ctr" defTabSz="407526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4000">
                <a:solidFill>
                  <a:srgbClr val="000000"/>
                </a:solidFill>
                <a:latin typeface="Arial"/>
              </a:defRPr>
            </a:lvl6pPr>
            <a:lvl7pPr marL="2695720" indent="-207363" algn="ctr" defTabSz="407526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4000">
                <a:solidFill>
                  <a:srgbClr val="000000"/>
                </a:solidFill>
                <a:latin typeface="Arial"/>
              </a:defRPr>
            </a:lvl7pPr>
            <a:lvl8pPr marL="3110446" indent="-207363" algn="ctr" defTabSz="407526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4000">
                <a:solidFill>
                  <a:srgbClr val="000000"/>
                </a:solidFill>
                <a:latin typeface="Arial"/>
              </a:defRPr>
            </a:lvl8pPr>
            <a:lvl9pPr marL="3525172" indent="-207363" algn="ctr" defTabSz="407526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defRPr sz="4000">
                <a:solidFill>
                  <a:srgbClr val="000000"/>
                </a:solidFill>
                <a:latin typeface="Arial"/>
              </a:defRPr>
            </a:lvl9pPr>
          </a:lstStyle>
          <a:p>
            <a:pPr defTabSz="407526">
              <a:defRPr/>
            </a:pPr>
            <a:r>
              <a:rPr lang="fr-FR" sz="1600">
                <a:latin typeface="Trebuchet MS"/>
                <a:cs typeface="Arial"/>
              </a:rPr>
              <a:t>Julien Gossa</a:t>
            </a:r>
            <a:endParaRPr lang="fr-FR" sz="1600">
              <a:latin typeface="Trebuchet MS"/>
              <a:cs typeface="Arial"/>
            </a:endParaRPr>
          </a:p>
          <a:p>
            <a:pPr defTabSz="407525">
              <a:defRPr/>
            </a:pPr>
            <a:r>
              <a:rPr lang="fr-FR" sz="1600">
                <a:latin typeface="Trebuchet MS"/>
                <a:cs typeface="Arial"/>
              </a:rPr>
              <a:t>Maître de Conférence, CPESR / laboratoire SAGE, Université de Strasbourg</a:t>
            </a:r>
            <a:endParaRPr lang="fr-FR" sz="1600">
              <a:latin typeface="Trebuchet MS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 bwMode="auto">
          <a:xfrm>
            <a:off x="131763" y="44450"/>
            <a:ext cx="6743700" cy="1176338"/>
          </a:xfrm>
        </p:spPr>
        <p:txBody>
          <a:bodyPr/>
          <a:lstStyle/>
          <a:p>
            <a:pPr defTabSz="407525">
              <a:defRPr/>
            </a:pPr>
            <a:r>
              <a:rPr lang="fr-FR" sz="2200" b="0" i="0" u="none" strike="noStrike" cap="none" spc="0">
                <a:solidFill>
                  <a:schemeClr val="bg1"/>
                </a:solidFill>
                <a:latin typeface="Trebuchet MS"/>
                <a:ea typeface="Trebuchet MS"/>
                <a:cs typeface="Trebuchet MS"/>
              </a:rPr>
              <a:t>Construire et mettre en œuvre des indicateurs de pilotage et de performance </a:t>
            </a:r>
            <a:endParaRPr sz="2200">
              <a:latin typeface="Trebuchet MS"/>
              <a:cs typeface="Arial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311045" indent="-311045" defTabSz="407526">
              <a:spcAft>
                <a:spcPts val="1293"/>
              </a:spcAft>
              <a:defRPr/>
            </a:pPr>
            <a:r>
              <a:rPr lang="fr-FR"/>
              <a:t>Deux approches : </a:t>
            </a:r>
            <a:endParaRPr lang="fr-FR"/>
          </a:p>
          <a:p>
            <a:pPr marL="311044" indent="-311044" defTabSz="407525">
              <a:spcAft>
                <a:spcPts val="1292"/>
              </a:spcAft>
              <a:defRPr/>
            </a:pPr>
            <a:endParaRPr lang="fr-FR"/>
          </a:p>
          <a:p>
            <a:pPr marL="360978" indent="-360978" defTabSz="407525">
              <a:spcAft>
                <a:spcPts val="1292"/>
              </a:spcAft>
              <a:buFont typeface="Arial"/>
              <a:buChar char="–"/>
              <a:defRPr/>
            </a:pPr>
            <a:r>
              <a:rPr lang="fr-FR"/>
              <a:t>Partir des besoins</a:t>
            </a:r>
            <a:endParaRPr lang="fr-FR"/>
          </a:p>
          <a:p>
            <a:pPr marL="761029" lvl="1" indent="-360978" defTabSz="407525">
              <a:spcAft>
                <a:spcPts val="1292"/>
              </a:spcAft>
              <a:buFont typeface="Arial"/>
              <a:buChar char="–"/>
              <a:defRPr/>
            </a:pPr>
            <a:r>
              <a:rPr lang="fr-FR"/>
              <a:t>Kpi très adaptés</a:t>
            </a:r>
            <a:endParaRPr lang="fr-FR"/>
          </a:p>
          <a:p>
            <a:pPr marL="761028" lvl="1" indent="-360978" defTabSz="407524">
              <a:spcAft>
                <a:spcPts val="1291"/>
              </a:spcAft>
              <a:buFont typeface="Arial"/>
              <a:buChar char="–"/>
              <a:defRPr/>
            </a:pPr>
            <a:r>
              <a:rPr lang="fr-FR"/>
              <a:t>Plus coûteux à produire et moins comparables</a:t>
            </a:r>
            <a:endParaRPr lang="fr-FR"/>
          </a:p>
          <a:p>
            <a:pPr marL="761028" lvl="1" indent="-360978" defTabSz="407524">
              <a:spcAft>
                <a:spcPts val="1291"/>
              </a:spcAft>
              <a:buFont typeface="Arial"/>
              <a:buChar char="–"/>
              <a:defRPr/>
            </a:pPr>
            <a:endParaRPr lang="fr-FR"/>
          </a:p>
          <a:p>
            <a:pPr marL="360978" indent="-360978" defTabSz="407525">
              <a:spcAft>
                <a:spcPts val="1292"/>
              </a:spcAft>
              <a:buFont typeface="Arial"/>
              <a:buChar char="–"/>
              <a:defRPr/>
            </a:pPr>
            <a:r>
              <a:rPr lang="fr-FR"/>
              <a:t>Partir des données </a:t>
            </a:r>
            <a:endParaRPr lang="fr-FR"/>
          </a:p>
          <a:p>
            <a:pPr marL="761028" lvl="1" indent="-360978" defTabSz="407524">
              <a:spcAft>
                <a:spcPts val="1291"/>
              </a:spcAft>
              <a:buFont typeface="Arial"/>
              <a:buChar char="–"/>
              <a:defRPr/>
            </a:pPr>
            <a:r>
              <a:rPr lang="fr-FR"/>
              <a:t>Kpi plus contraints / moins adaptés</a:t>
            </a:r>
            <a:endParaRPr lang="fr-FR"/>
          </a:p>
          <a:p>
            <a:pPr marL="761028" lvl="1" indent="-360978" defTabSz="407524">
              <a:spcAft>
                <a:spcPts val="1291"/>
              </a:spcAft>
              <a:buFont typeface="Arial"/>
              <a:buChar char="–"/>
              <a:defRPr/>
            </a:pPr>
            <a:r>
              <a:rPr lang="fr-FR"/>
              <a:t>Comparables et bon marché</a:t>
            </a:r>
            <a:endParaRPr lang="fr-FR"/>
          </a:p>
        </p:txBody>
      </p:sp>
      <p:sp>
        <p:nvSpPr>
          <p:cNvPr id="6" name="Espace réservé du numéro de diapositive 5"/>
          <p:cNvSpPr>
            <a:spLocks noChangeArrowheads="1" noGrp="1"/>
          </p:cNvSpPr>
          <p:nvPr>
            <p:ph type="sldNum"/>
          </p:nvPr>
        </p:nvSpPr>
        <p:spPr bwMode="auto">
          <a:xfrm>
            <a:off x="8138418" y="6540326"/>
            <a:ext cx="754062" cy="2730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/>
          </a:bodyPr>
          <a:lstStyle>
            <a:lvl1pPr algn="r" defTabSz="407526">
              <a:buClrTx/>
              <a:buFontTx/>
              <a:buNone/>
              <a:tabLst>
                <a:tab pos="656650" algn="l"/>
                <a:tab pos="1313299" algn="l"/>
                <a:tab pos="1969949" algn="l"/>
              </a:tabLst>
              <a:defRPr sz="1100" b="1">
                <a:solidFill>
                  <a:srgbClr val="336699"/>
                </a:solidFill>
                <a:latin typeface="Verdana"/>
                <a:cs typeface="+mn-cs"/>
              </a:defRPr>
            </a:lvl1pPr>
          </a:lstStyle>
          <a:p>
            <a:pPr>
              <a:defRPr/>
            </a:pPr>
            <a:fld id="{1BB59B4F-60FA-6C49-810D-4E0CA62E62D7}" type="slidenum">
              <a:rPr lang="fr-FR"/>
              <a:t>1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6926354" name="Titre 1"/>
          <p:cNvSpPr>
            <a:spLocks noGrp="1"/>
          </p:cNvSpPr>
          <p:nvPr>
            <p:ph type="title"/>
          </p:nvPr>
        </p:nvSpPr>
        <p:spPr bwMode="auto">
          <a:xfrm flipH="0" flipV="0">
            <a:off x="131762" y="44623"/>
            <a:ext cx="7042140" cy="1177924"/>
          </a:xfrm>
        </p:spPr>
        <p:txBody>
          <a:bodyPr/>
          <a:lstStyle/>
          <a:p>
            <a:pPr defTabSz="407524">
              <a:defRPr/>
            </a:pPr>
            <a:r>
              <a:rPr lang="fr-FR" sz="2200" b="0" i="0" u="none" strike="noStrike" cap="none" spc="0">
                <a:solidFill>
                  <a:schemeClr val="bg1"/>
                </a:solidFill>
                <a:latin typeface="Trebuchet MS"/>
                <a:ea typeface="Trebuchet MS"/>
                <a:cs typeface="Trebuchet MS"/>
              </a:rPr>
              <a:t>Principales sources de données administratives ouvertes</a:t>
            </a:r>
            <a:r>
              <a:rPr/>
              <a:t> sur l’ESR</a:t>
            </a:r>
            <a:endParaRPr sz="2200">
              <a:latin typeface="Trebuchet MS"/>
              <a:cs typeface="Arial"/>
            </a:endParaRPr>
          </a:p>
        </p:txBody>
      </p:sp>
      <p:sp>
        <p:nvSpPr>
          <p:cNvPr id="506093565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360978" indent="-360978">
              <a:buFont typeface="Arial"/>
              <a:buChar char="–"/>
              <a:defRPr/>
            </a:pPr>
            <a:r>
              <a:rPr/>
              <a:t>Data.gouv.fr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 lang="en-GB" sz="18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2" tooltip="https://www.data.gouv.fr/fr/"/>
              </a:rPr>
              <a:t>https://www.data.gouv.fr/fr/</a:t>
            </a:r>
            <a:endParaRPr sz="1800"/>
          </a:p>
          <a:p>
            <a:pPr marL="761029" lvl="1" indent="-360978">
              <a:buFont typeface="Arial"/>
              <a:buChar char="–"/>
              <a:defRPr/>
            </a:pP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#DataESR : 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 lang="en-GB" sz="18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3" tooltip="https://data.enseignementsup-recherche.gouv.fr/"/>
              </a:rPr>
              <a:t>https://data.enseignementsup-recherche.gouv.fr/</a:t>
            </a:r>
            <a:endParaRPr sz="18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360978" lvl="0" indent="-360978">
              <a:buFont typeface="Arial"/>
              <a:buChar char="–"/>
              <a:defRPr/>
            </a:pPr>
            <a:endParaRPr/>
          </a:p>
          <a:p>
            <a:pPr marL="360978" lvl="0" indent="-360978">
              <a:buFont typeface="Arial"/>
              <a:buChar char="–"/>
              <a:defRPr/>
            </a:pPr>
            <a:r>
              <a:rPr lang="en-GB" sz="2500" b="1" i="0" u="none" strike="noStrike" cap="none" spc="0">
                <a:solidFill>
                  <a:srgbClr val="336699"/>
                </a:solidFill>
                <a:latin typeface="Verdana"/>
                <a:cs typeface="Verdana"/>
              </a:rPr>
              <a:t>Eter :</a:t>
            </a:r>
            <a:endParaRPr lang="en-GB" sz="25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761029" lvl="1" indent="-360978">
              <a:buFont typeface="Arial"/>
              <a:buChar char="–"/>
              <a:defRPr/>
            </a:pPr>
            <a:r>
              <a:rPr lang="en-GB" sz="18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4" tooltip="https://www.eter-project.com/"/>
              </a:rPr>
              <a:t>https://www.eter-project.com/</a:t>
            </a:r>
            <a:endParaRPr sz="18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761029" lvl="1" indent="-360978">
              <a:buFont typeface="Arial"/>
              <a:buChar char="–"/>
              <a:defRPr/>
            </a:pPr>
            <a:endParaRPr lang="en-GB"/>
          </a:p>
        </p:txBody>
      </p:sp>
      <p:sp>
        <p:nvSpPr>
          <p:cNvPr id="38095159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3DD89-50E6-94CB-4B67-35A53978AC8E}" type="slidenum">
              <a:rPr lang="fr-FR"/>
              <a:t>2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42296791" name="Titre 1"/>
          <p:cNvSpPr>
            <a:spLocks noGrp="1"/>
          </p:cNvSpPr>
          <p:nvPr>
            <p:ph type="title"/>
          </p:nvPr>
        </p:nvSpPr>
        <p:spPr bwMode="auto">
          <a:xfrm flipH="0" flipV="0">
            <a:off x="131762" y="44623"/>
            <a:ext cx="7003262" cy="1177924"/>
          </a:xfrm>
        </p:spPr>
        <p:txBody>
          <a:bodyPr/>
          <a:lstStyle/>
          <a:p>
            <a:pPr defTabSz="407524">
              <a:defRPr/>
            </a:pPr>
            <a:r>
              <a:rPr lang="fr-FR" sz="2200" b="0" i="0" u="none" strike="noStrike" cap="none" spc="0">
                <a:solidFill>
                  <a:schemeClr val="bg1"/>
                </a:solidFill>
                <a:latin typeface="Trebuchet MS"/>
                <a:ea typeface="Trebuchet MS"/>
                <a:cs typeface="Trebuchet MS"/>
              </a:rPr>
              <a:t>Collecte et publication des données administratives ouvertes de l’ESR par le SIES</a:t>
            </a:r>
            <a:endParaRPr sz="2200">
              <a:latin typeface="Trebuchet MS"/>
              <a:cs typeface="Arial"/>
            </a:endParaRPr>
          </a:p>
        </p:txBody>
      </p:sp>
      <p:sp>
        <p:nvSpPr>
          <p:cNvPr id="106414973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39F70-1260-698E-C10A-89ED82BF6ADF}" type="slidenum">
              <a:rPr lang="fr-FR"/>
              <a:t>3</a:t>
            </a:fld>
            <a:endParaRPr lang="fr-FR"/>
          </a:p>
        </p:txBody>
      </p:sp>
      <p:pic>
        <p:nvPicPr>
          <p:cNvPr id="1720857205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75810" y="1500380"/>
            <a:ext cx="8560107" cy="47167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12617718" name="Titre 1"/>
          <p:cNvSpPr>
            <a:spLocks noGrp="1"/>
          </p:cNvSpPr>
          <p:nvPr>
            <p:ph type="title"/>
          </p:nvPr>
        </p:nvSpPr>
        <p:spPr bwMode="auto">
          <a:xfrm flipH="0" flipV="0">
            <a:off x="131762" y="44623"/>
            <a:ext cx="7693338" cy="1177924"/>
          </a:xfrm>
        </p:spPr>
        <p:txBody>
          <a:bodyPr/>
          <a:lstStyle/>
          <a:p>
            <a:pPr>
              <a:defRPr/>
            </a:pPr>
            <a:r>
              <a:rPr/>
              <a:t>CPESR : pipelines d’intégration/présentation</a:t>
            </a:r>
            <a:endParaRPr/>
          </a:p>
        </p:txBody>
      </p:sp>
      <p:sp>
        <p:nvSpPr>
          <p:cNvPr id="1717932433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360978" indent="-360978">
              <a:buFont typeface="Arial"/>
              <a:buChar char="–"/>
              <a:defRPr/>
            </a:pPr>
            <a:r>
              <a:rPr sz="1800"/>
              <a:t>Pipeline /workflow CPESR :</a:t>
            </a:r>
            <a:endParaRPr sz="1800"/>
          </a:p>
          <a:p>
            <a:pPr marL="761029" lvl="1" indent="-360978">
              <a:buFont typeface="Arial"/>
              <a:buChar char="–"/>
              <a:defRPr/>
            </a:pPr>
            <a:r>
              <a:rPr sz="1400"/>
              <a:t>Source : #DataESR</a:t>
            </a:r>
            <a:endParaRPr sz="1400"/>
          </a:p>
          <a:p>
            <a:pPr marL="761029" lvl="1" indent="-360978">
              <a:buFont typeface="Arial"/>
              <a:buChar char="–"/>
              <a:defRPr/>
            </a:pPr>
            <a:r>
              <a:rPr sz="1400"/>
              <a:t>Traitements : Rmarkdown</a:t>
            </a:r>
            <a:endParaRPr sz="1400"/>
          </a:p>
          <a:p>
            <a:pPr marL="761029" lvl="1" indent="-360978">
              <a:buFont typeface="Arial"/>
              <a:buChar char="–"/>
              <a:defRPr/>
            </a:pPr>
            <a:r>
              <a:rPr sz="1400"/>
              <a:t>Publication : github</a:t>
            </a:r>
            <a:endParaRPr sz="1400"/>
          </a:p>
          <a:p>
            <a:pPr marL="360978" indent="-360978">
              <a:buAutoNum type="arabicPeriod"/>
              <a:defRPr/>
            </a:pPr>
            <a:endParaRPr sz="1800"/>
          </a:p>
          <a:p>
            <a:pPr marL="360978" indent="-360978">
              <a:buFont typeface="Arial"/>
              <a:buChar char="–"/>
              <a:defRPr/>
            </a:pPr>
            <a:r>
              <a:rPr sz="1800"/>
              <a:t>RFC exploratoire </a:t>
            </a:r>
            <a:endParaRPr sz="1800"/>
          </a:p>
          <a:p>
            <a:pPr marL="742273" lvl="1" indent="-327936">
              <a:buFont typeface="Arial"/>
              <a:buChar char="–"/>
              <a:defRPr/>
            </a:pPr>
            <a:r>
              <a:rPr lang="en-GB" sz="14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2" tooltip="https://github.com/cpesr/RFC"/>
              </a:rPr>
              <a:t>https://github.com/cpesr/RFC</a:t>
            </a:r>
            <a:endParaRPr lang="en-GB" sz="14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342223" lvl="0" indent="-327936">
              <a:buFont typeface="Arial"/>
              <a:buChar char="–"/>
              <a:defRPr/>
            </a:pPr>
            <a:r>
              <a:rPr lang="en-GB" sz="1800" b="1" i="0" u="none" strike="noStrike" cap="none" spc="0">
                <a:solidFill>
                  <a:srgbClr val="336699"/>
                </a:solidFill>
                <a:latin typeface="Verdana"/>
                <a:cs typeface="Verdana"/>
              </a:rPr>
              <a:t>Intégration “continue” des données</a:t>
            </a:r>
            <a:endParaRPr lang="en-GB" sz="18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742273" lvl="1" indent="-327936">
              <a:buFont typeface="Arial"/>
              <a:buChar char="–"/>
              <a:defRPr/>
            </a:pPr>
            <a:r>
              <a:rPr lang="en-GB" sz="14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3" tooltip="https://github.com/cpesr/kpiESR"/>
              </a:rPr>
              <a:t>https://github.com/cpesr/kpiESR</a:t>
            </a:r>
            <a:endParaRPr lang="en-GB" sz="14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342223" lvl="0" indent="-327936">
              <a:buFont typeface="Arial"/>
              <a:buChar char="–"/>
              <a:defRPr/>
            </a:pPr>
            <a:r>
              <a:rPr lang="en-GB" sz="1800" b="1" i="0" u="none" strike="noStrike" cap="none" spc="0">
                <a:solidFill>
                  <a:srgbClr val="336699"/>
                </a:solidFill>
                <a:latin typeface="Verdana"/>
                <a:cs typeface="Verdana"/>
              </a:rPr>
              <a:t>Publications</a:t>
            </a:r>
            <a:endParaRPr lang="en-GB" sz="18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742273" lvl="1" indent="-327936">
              <a:buFont typeface="Arial"/>
              <a:buChar char="–"/>
              <a:defRPr/>
            </a:pPr>
            <a:r>
              <a:rPr lang="en-GB" sz="14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4" tooltip="https://cpesr.fr/tableau-de-bord-esr/"/>
              </a:rPr>
              <a:t>https://cpesr.fr/tableau-de-bord-esr/</a:t>
            </a:r>
            <a:endParaRPr lang="en-GB" sz="14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  <a:p>
            <a:pPr marL="742273" lvl="1" indent="-327936">
              <a:buFont typeface="Arial"/>
              <a:buChar char="–"/>
              <a:defRPr/>
            </a:pPr>
            <a:r>
              <a:rPr lang="en-GB" sz="14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5" tooltip="https://data.cpesr.fr/tdbesr/"/>
              </a:rPr>
              <a:t>https://data.cpesr.fr/tdbesr/</a:t>
            </a:r>
            <a:endParaRPr lang="en-GB" sz="1400" b="1" i="0" u="none" strike="noStrike" cap="none" spc="0">
              <a:solidFill>
                <a:srgbClr val="336699"/>
              </a:solidFill>
              <a:latin typeface="Verdana"/>
              <a:cs typeface="Verdana"/>
            </a:endParaRPr>
          </a:p>
        </p:txBody>
      </p:sp>
      <p:sp>
        <p:nvSpPr>
          <p:cNvPr id="489946306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FAEA1-ED63-1426-5810-9861D748124E}" type="slidenum">
              <a:rPr lang="fr-FR"/>
              <a:t>4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0214403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CPESR : wikidataESR</a:t>
            </a:r>
            <a:endParaRPr/>
          </a:p>
        </p:txBody>
      </p:sp>
      <p:sp>
        <p:nvSpPr>
          <p:cNvPr id="1339966016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Pour les « soft data » de l’ESR :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Une base de données libre :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 lang="en-GB" sz="22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2" tooltip="https://www.wikidata.org"/>
              </a:rPr>
              <a:t>https://www.wikidata.or</a:t>
            </a:r>
            <a:r>
              <a:rPr lang="en-GB" sz="22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2" tooltip="https://www.wikidata.org"/>
              </a:rPr>
              <a:t>g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Un guide et une librairie R :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 lang="en-GB" sz="22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3" tooltip="https://github.com/cpesr/WikidataESR"/>
              </a:rPr>
              <a:t>https://github.com/cpesr/WikidataESR</a:t>
            </a:r>
            <a:endParaRPr/>
          </a:p>
          <a:p>
            <a:pPr marL="360978" lvl="0" indent="-360978">
              <a:buFont typeface="Arial"/>
              <a:buChar char="–"/>
              <a:defRPr/>
            </a:pPr>
            <a:r>
              <a:rPr/>
              <a:t>Une interface web de consultation :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 lang="en-GB" sz="2200" b="1" i="0" u="sng" strike="noStrike" cap="none" spc="0">
                <a:solidFill>
                  <a:srgbClr val="336699"/>
                </a:solidFill>
                <a:latin typeface="Verdana"/>
                <a:cs typeface="Verdana"/>
                <a:hlinkClick r:id="rId4" tooltip="https://data.cpesr.fr/wikidataesr/"/>
              </a:rPr>
              <a:t>https://data.cpesr.fr/wikidataesr/</a:t>
            </a:r>
            <a:endParaRPr/>
          </a:p>
          <a:p>
            <a:pPr lvl="1">
              <a:defRPr/>
            </a:pPr>
            <a:endParaRPr/>
          </a:p>
          <a:p>
            <a:pPr marL="360978" indent="-360978">
              <a:buFont typeface="Arial"/>
              <a:buChar char="–"/>
              <a:defRPr/>
            </a:pPr>
            <a:endParaRPr/>
          </a:p>
        </p:txBody>
      </p:sp>
      <p:sp>
        <p:nvSpPr>
          <p:cNvPr id="347290952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7BA8B-B21F-D6F1-8F71-53937ED9B5D6}" type="slidenum">
              <a:rPr lang="fr-FR"/>
              <a:t>5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1146927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Ateliers</a:t>
            </a:r>
            <a:endParaRPr/>
          </a:p>
        </p:txBody>
      </p:sp>
      <p:sp>
        <p:nvSpPr>
          <p:cNvPr id="1539739520" name="Espace réservé du contenu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360978" indent="-360978">
              <a:buFont typeface="Arial"/>
              <a:buChar char="–"/>
              <a:defRPr/>
            </a:pPr>
            <a:r>
              <a:rPr/>
              <a:t>KPI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/>
              <a:t>Construire d’autres indicateurs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Classements 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/>
              <a:t>Quel kpi pour quel classement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Commentaire d’établissement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/>
              <a:t>Expliquer les kpi d’un établissement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 lang="en-GB" sz="2500" b="1" i="0" u="none" strike="noStrike" cap="none" spc="0">
                <a:solidFill>
                  <a:srgbClr val="336699"/>
                </a:solidFill>
                <a:latin typeface="Verdana"/>
                <a:ea typeface="ＭＳ Ｐゴシック"/>
                <a:cs typeface="ＭＳ Ｐゴシック"/>
              </a:rPr>
              <a:t>Données « brutes » </a:t>
            </a:r>
            <a:endParaRPr lang="en-GB" sz="2500" b="1" i="0" u="none" strike="noStrike" cap="none" spc="0">
              <a:solidFill>
                <a:srgbClr val="336699"/>
              </a:solidFill>
              <a:latin typeface="Times New Roman"/>
              <a:cs typeface="Times New Roman"/>
            </a:endParaRPr>
          </a:p>
          <a:p>
            <a:pPr marL="761029" lvl="1" indent="-360978">
              <a:buFont typeface="Arial"/>
              <a:buChar char="–"/>
              <a:defRPr/>
            </a:pPr>
            <a:r>
              <a:rPr lang="en-GB" sz="2200" b="1" i="0" u="none" strike="noStrike" cap="none" spc="0">
                <a:solidFill>
                  <a:srgbClr val="336699"/>
                </a:solidFill>
                <a:latin typeface="Verdana"/>
                <a:ea typeface="ＭＳ Ｐゴシック"/>
                <a:cs typeface="ＭＳ Ｐゴシック"/>
              </a:rPr>
              <a:t>Exploration libre</a:t>
            </a:r>
            <a:endParaRPr/>
          </a:p>
          <a:p>
            <a:pPr marL="360978" indent="-360978">
              <a:buFont typeface="Arial"/>
              <a:buChar char="–"/>
              <a:defRPr/>
            </a:pPr>
            <a:r>
              <a:rPr/>
              <a:t>WikidataESR</a:t>
            </a:r>
            <a:endParaRPr/>
          </a:p>
          <a:p>
            <a:pPr marL="761029" lvl="1" indent="-360978">
              <a:buFont typeface="Arial"/>
              <a:buChar char="–"/>
              <a:defRPr/>
            </a:pPr>
            <a:r>
              <a:rPr/>
              <a:t>Edition des données d’un établissement</a:t>
            </a:r>
            <a:endParaRPr/>
          </a:p>
        </p:txBody>
      </p:sp>
      <p:sp>
        <p:nvSpPr>
          <p:cNvPr id="479858738" name="Rectangle 5"/>
          <p:cNvSpPr>
            <a:spLocks noChangeArrowheads="1" noGrp="1"/>
          </p:cNvSpPr>
          <p:nvPr>
            <p:ph type="sldNum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F2D1F9-AD31-6D3F-3C8B-4E7CAF3EB1F7}" type="slidenum">
              <a:rPr lang="fr-FR"/>
              <a:t>6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Verdana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1_Modèle par défaut">
  <a:themeElements>
    <a:clrScheme name="QuaRES">
      <a:dk1>
        <a:srgbClr val="5F5F5F"/>
      </a:dk1>
      <a:lt1>
        <a:srgbClr val="FFFFFF"/>
      </a:lt1>
      <a:dk2>
        <a:srgbClr val="E84146"/>
      </a:dk2>
      <a:lt2>
        <a:srgbClr val="799E1A"/>
      </a:lt2>
      <a:accent1>
        <a:srgbClr val="799E1A"/>
      </a:accent1>
      <a:accent2>
        <a:srgbClr val="E84146"/>
      </a:accent2>
      <a:accent3>
        <a:srgbClr val="3663AD"/>
      </a:accent3>
      <a:accent4>
        <a:srgbClr val="9EC6EB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Modèle par défaut">
      <a:majorFont>
        <a:latin typeface="Verdana"/>
        <a:ea typeface="Arial"/>
        <a:cs typeface="Arial"/>
      </a:majorFont>
      <a:minorFont>
        <a:latin typeface="Verdana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ONLYOFFICE/7.2.2.56</Application>
  <DocSecurity>0</DocSecurity>
  <PresentationFormat>Affichage à l'écran (4:3)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Theme 1</vt:lpstr>
      <vt:lpstr>Theme 2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subject/>
  <dc:creator>QuaRES</dc:creator>
  <cp:keywords/>
  <dc:description/>
  <dc:identifier/>
  <dc:language/>
  <cp:lastModifiedBy>Anonyme</cp:lastModifiedBy>
  <cp:revision>98</cp:revision>
  <dcterms:created xsi:type="dcterms:W3CDTF">2010-04-12T16:10:23Z</dcterms:created>
  <dcterms:modified xsi:type="dcterms:W3CDTF">2023-10-31T10:51:09Z</dcterms:modified>
  <cp:category/>
  <cp:contentStatus/>
  <cp:version/>
</cp:coreProperties>
</file>