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649" r:id="rId2"/>
  </p:sldMasterIdLst>
  <p:notesMasterIdLst>
    <p:notesMasterId r:id="rId54"/>
  </p:notesMasterIdLst>
  <p:handoutMasterIdLst>
    <p:handoutMasterId r:id="rId55"/>
  </p:handoutMasterIdLst>
  <p:sldIdLst>
    <p:sldId id="256" r:id="rId3"/>
    <p:sldId id="288" r:id="rId4"/>
    <p:sldId id="289" r:id="rId5"/>
    <p:sldId id="290" r:id="rId6"/>
    <p:sldId id="292" r:id="rId7"/>
    <p:sldId id="293" r:id="rId8"/>
    <p:sldId id="294" r:id="rId9"/>
    <p:sldId id="291" r:id="rId10"/>
    <p:sldId id="295" r:id="rId11"/>
    <p:sldId id="296" r:id="rId12"/>
    <p:sldId id="297" r:id="rId13"/>
    <p:sldId id="301" r:id="rId14"/>
    <p:sldId id="298" r:id="rId15"/>
    <p:sldId id="300" r:id="rId16"/>
    <p:sldId id="299" r:id="rId17"/>
    <p:sldId id="302" r:id="rId18"/>
    <p:sldId id="303" r:id="rId19"/>
    <p:sldId id="304" r:id="rId20"/>
    <p:sldId id="305" r:id="rId21"/>
    <p:sldId id="306" r:id="rId22"/>
    <p:sldId id="307" r:id="rId23"/>
    <p:sldId id="308" r:id="rId24"/>
    <p:sldId id="310" r:id="rId25"/>
    <p:sldId id="309" r:id="rId26"/>
    <p:sldId id="258" r:id="rId27"/>
    <p:sldId id="259" r:id="rId28"/>
    <p:sldId id="260" r:id="rId29"/>
    <p:sldId id="269" r:id="rId30"/>
    <p:sldId id="261" r:id="rId31"/>
    <p:sldId id="262" r:id="rId32"/>
    <p:sldId id="281" r:id="rId33"/>
    <p:sldId id="282" r:id="rId34"/>
    <p:sldId id="263" r:id="rId35"/>
    <p:sldId id="264" r:id="rId36"/>
    <p:sldId id="272" r:id="rId37"/>
    <p:sldId id="265" r:id="rId38"/>
    <p:sldId id="270" r:id="rId39"/>
    <p:sldId id="273" r:id="rId40"/>
    <p:sldId id="271" r:id="rId41"/>
    <p:sldId id="274" r:id="rId42"/>
    <p:sldId id="275" r:id="rId43"/>
    <p:sldId id="279" r:id="rId44"/>
    <p:sldId id="280" r:id="rId45"/>
    <p:sldId id="277" r:id="rId46"/>
    <p:sldId id="284" r:id="rId47"/>
    <p:sldId id="278" r:id="rId48"/>
    <p:sldId id="283" r:id="rId49"/>
    <p:sldId id="267" r:id="rId50"/>
    <p:sldId id="285" r:id="rId51"/>
    <p:sldId id="286" r:id="rId52"/>
    <p:sldId id="268" r:id="rId53"/>
  </p:sldIdLst>
  <p:sldSz cx="9144000" cy="6858000" type="screen4x3"/>
  <p:notesSz cx="6797675" cy="9926638"/>
  <p:defaultTextStyle>
    <a:defPPr>
      <a:defRPr lang="en-GB"/>
    </a:defPPr>
    <a:lvl1pPr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1pPr>
    <a:lvl2pPr marL="673100" indent="-258763"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2pPr>
    <a:lvl3pPr marL="1036638" indent="-206375"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3pPr>
    <a:lvl4pPr marL="1450975" indent="-206375"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4pPr>
    <a:lvl5pPr marL="1865313" indent="-206375"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5pPr>
    <a:lvl6pPr marL="2286000" algn="l" defTabSz="457200" rtl="0" eaLnBrk="1" latinLnBrk="0" hangingPunct="1">
      <a:defRPr kern="1200">
        <a:solidFill>
          <a:schemeClr val="bg1"/>
        </a:solidFill>
        <a:latin typeface="Arial" charset="0"/>
        <a:ea typeface="ＭＳ Ｐゴシック" charset="0"/>
        <a:cs typeface="ＭＳ Ｐゴシック" charset="0"/>
      </a:defRPr>
    </a:lvl6pPr>
    <a:lvl7pPr marL="2743200" algn="l" defTabSz="457200" rtl="0" eaLnBrk="1" latinLnBrk="0" hangingPunct="1">
      <a:defRPr kern="1200">
        <a:solidFill>
          <a:schemeClr val="bg1"/>
        </a:solidFill>
        <a:latin typeface="Arial" charset="0"/>
        <a:ea typeface="ＭＳ Ｐゴシック" charset="0"/>
        <a:cs typeface="ＭＳ Ｐゴシック" charset="0"/>
      </a:defRPr>
    </a:lvl7pPr>
    <a:lvl8pPr marL="3200400" algn="l" defTabSz="457200" rtl="0" eaLnBrk="1" latinLnBrk="0" hangingPunct="1">
      <a:defRPr kern="1200">
        <a:solidFill>
          <a:schemeClr val="bg1"/>
        </a:solidFill>
        <a:latin typeface="Arial" charset="0"/>
        <a:ea typeface="ＭＳ Ｐゴシック" charset="0"/>
        <a:cs typeface="ＭＳ Ｐゴシック" charset="0"/>
      </a:defRPr>
    </a:lvl8pPr>
    <a:lvl9pPr marL="3657600" algn="l" defTabSz="457200" rtl="0" eaLnBrk="1" latinLnBrk="0" hangingPunct="1">
      <a:defRPr kern="1200">
        <a:solidFill>
          <a:schemeClr val="bg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Section par défaut" id="{B6C39382-082B-450F-9ED4-2B2EEAFF20A6}">
          <p14:sldIdLst>
            <p14:sldId id="256"/>
            <p14:sldId id="288"/>
          </p14:sldIdLst>
        </p14:section>
        <p14:section name="Partie 1" id="{ABC80147-E5B9-4886-9905-E6AEAA1C25F5}">
          <p14:sldIdLst>
            <p14:sldId id="289"/>
            <p14:sldId id="290"/>
            <p14:sldId id="292"/>
            <p14:sldId id="293"/>
            <p14:sldId id="294"/>
            <p14:sldId id="291"/>
          </p14:sldIdLst>
        </p14:section>
        <p14:section name="Partie 2" id="{F03A3B6D-251F-4E7F-B52D-C9E29946D1CB}">
          <p14:sldIdLst>
            <p14:sldId id="295"/>
            <p14:sldId id="296"/>
            <p14:sldId id="297"/>
            <p14:sldId id="301"/>
            <p14:sldId id="298"/>
            <p14:sldId id="300"/>
          </p14:sldIdLst>
        </p14:section>
        <p14:section name="Part 3" id="{F29AE399-F00E-417B-8A47-12CBB003FD64}">
          <p14:sldIdLst>
            <p14:sldId id="299"/>
            <p14:sldId id="302"/>
            <p14:sldId id="303"/>
            <p14:sldId id="304"/>
            <p14:sldId id="305"/>
            <p14:sldId id="306"/>
            <p14:sldId id="307"/>
            <p14:sldId id="308"/>
            <p14:sldId id="310"/>
            <p14:sldId id="309"/>
          </p14:sldIdLst>
        </p14:section>
        <p14:section name="v prise de têtre" id="{46AA3772-ACE1-4F6F-9CC7-F4451D7C0BA4}">
          <p14:sldIdLst>
            <p14:sldId id="258"/>
            <p14:sldId id="259"/>
            <p14:sldId id="260"/>
            <p14:sldId id="269"/>
            <p14:sldId id="261"/>
            <p14:sldId id="262"/>
            <p14:sldId id="281"/>
          </p14:sldIdLst>
        </p14:section>
        <p14:section name="2. Développements" id="{BDD57664-84BC-4500-8EF6-AF9D5E29AFCB}">
          <p14:sldIdLst>
            <p14:sldId id="282"/>
            <p14:sldId id="263"/>
            <p14:sldId id="264"/>
            <p14:sldId id="272"/>
            <p14:sldId id="265"/>
            <p14:sldId id="270"/>
            <p14:sldId id="273"/>
            <p14:sldId id="271"/>
            <p14:sldId id="274"/>
            <p14:sldId id="275"/>
            <p14:sldId id="279"/>
            <p14:sldId id="280"/>
            <p14:sldId id="277"/>
            <p14:sldId id="284"/>
            <p14:sldId id="278"/>
            <p14:sldId id="283"/>
            <p14:sldId id="267"/>
            <p14:sldId id="285"/>
            <p14:sldId id="286"/>
            <p14:sldId id="268"/>
          </p14:sldIdLst>
        </p14:section>
      </p14:sectionLst>
    </p:ext>
    <p:ext uri="{EFAFB233-063F-42B5-8137-9DF3F51BA10A}">
      <p15:sldGuideLst xmlns:p15="http://schemas.microsoft.com/office/powerpoint/2012/main">
        <p15:guide id="1" orient="horz" pos="1960">
          <p15:clr>
            <a:srgbClr val="A4A3A4"/>
          </p15:clr>
        </p15:guide>
        <p15:guide id="2" pos="2612">
          <p15:clr>
            <a:srgbClr val="A4A3A4"/>
          </p15:clr>
        </p15:guide>
      </p15:sldGuideLst>
    </p:ext>
    <p:ext uri="{2D200454-40CA-4A62-9FC3-DE9A4176ACB9}">
      <p15:notesGuideLst xmlns:p15="http://schemas.microsoft.com/office/powerpoint/2012/main">
        <p15:guide id="1" orient="horz" pos="2674"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99"/>
    <a:srgbClr val="799E1A"/>
    <a:srgbClr val="E84146"/>
    <a:srgbClr val="FF9933"/>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1960"/>
        <p:guide pos="261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A8BDE2-94F3-4D78-B9D9-7F4B556A83C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E78F0901-ED02-4716-9601-09C08A3F9B23}">
      <dgm:prSet phldrT="[Texte]"/>
      <dgm:spPr/>
      <dgm:t>
        <a:bodyPr/>
        <a:lstStyle/>
        <a:p>
          <a:r>
            <a:rPr lang="fr-FR" dirty="0"/>
            <a:t>Expérientiel</a:t>
          </a:r>
        </a:p>
      </dgm:t>
    </dgm:pt>
    <dgm:pt modelId="{C0B40F8F-A718-48F2-AD01-8452BCB78AAD}" type="parTrans" cxnId="{630DF928-15A1-46AF-A201-67CEC4A06011}">
      <dgm:prSet/>
      <dgm:spPr/>
      <dgm:t>
        <a:bodyPr/>
        <a:lstStyle/>
        <a:p>
          <a:endParaRPr lang="fr-FR"/>
        </a:p>
      </dgm:t>
    </dgm:pt>
    <dgm:pt modelId="{804394F5-D2FF-4157-B34E-C88B40BEA3EB}" type="sibTrans" cxnId="{630DF928-15A1-46AF-A201-67CEC4A06011}">
      <dgm:prSet/>
      <dgm:spPr/>
      <dgm:t>
        <a:bodyPr/>
        <a:lstStyle/>
        <a:p>
          <a:endParaRPr lang="fr-FR"/>
        </a:p>
      </dgm:t>
    </dgm:pt>
    <dgm:pt modelId="{54DEE025-A383-495C-8470-E164920B4E1E}">
      <dgm:prSet phldrT="[Texte]"/>
      <dgm:spPr/>
      <dgm:t>
        <a:bodyPr/>
        <a:lstStyle/>
        <a:p>
          <a:r>
            <a:rPr lang="fr-FR" dirty="0"/>
            <a:t>Niveau intuitif et sensible</a:t>
          </a:r>
        </a:p>
      </dgm:t>
    </dgm:pt>
    <dgm:pt modelId="{776AFFE9-9328-4E05-B1C0-8F24FAD39CA4}" type="parTrans" cxnId="{C0408A3E-5714-4FC3-BAB5-078060733B7F}">
      <dgm:prSet/>
      <dgm:spPr/>
      <dgm:t>
        <a:bodyPr/>
        <a:lstStyle/>
        <a:p>
          <a:endParaRPr lang="fr-FR"/>
        </a:p>
      </dgm:t>
    </dgm:pt>
    <dgm:pt modelId="{98328F8F-44C1-4672-B014-4D93841E053F}" type="sibTrans" cxnId="{C0408A3E-5714-4FC3-BAB5-078060733B7F}">
      <dgm:prSet/>
      <dgm:spPr/>
      <dgm:t>
        <a:bodyPr/>
        <a:lstStyle/>
        <a:p>
          <a:endParaRPr lang="fr-FR"/>
        </a:p>
      </dgm:t>
    </dgm:pt>
    <dgm:pt modelId="{7229166E-F395-4CD5-BD2D-0153E0A95F44}">
      <dgm:prSet phldrT="[Texte]"/>
      <dgm:spPr/>
      <dgm:t>
        <a:bodyPr/>
        <a:lstStyle/>
        <a:p>
          <a:r>
            <a:rPr lang="fr-FR" dirty="0"/>
            <a:t>Méthodologique</a:t>
          </a:r>
        </a:p>
      </dgm:t>
    </dgm:pt>
    <dgm:pt modelId="{059B008A-840D-4248-AA35-1C45CC6A966F}" type="parTrans" cxnId="{014571AC-6486-41F3-AB68-2C2F1C941E26}">
      <dgm:prSet/>
      <dgm:spPr/>
      <dgm:t>
        <a:bodyPr/>
        <a:lstStyle/>
        <a:p>
          <a:endParaRPr lang="fr-FR"/>
        </a:p>
      </dgm:t>
    </dgm:pt>
    <dgm:pt modelId="{95B349DC-E12F-426B-9A53-7ADEB51EBFD0}" type="sibTrans" cxnId="{014571AC-6486-41F3-AB68-2C2F1C941E26}">
      <dgm:prSet/>
      <dgm:spPr/>
      <dgm:t>
        <a:bodyPr/>
        <a:lstStyle/>
        <a:p>
          <a:endParaRPr lang="fr-FR"/>
        </a:p>
      </dgm:t>
    </dgm:pt>
    <dgm:pt modelId="{AF12C94F-6433-4E45-8E7C-23866F96FA47}">
      <dgm:prSet phldrT="[Texte]"/>
      <dgm:spPr/>
      <dgm:t>
        <a:bodyPr/>
        <a:lstStyle/>
        <a:p>
          <a:r>
            <a:rPr lang="fr-FR" dirty="0"/>
            <a:t>Niveau déontologique et technico-scientifique</a:t>
          </a:r>
        </a:p>
      </dgm:t>
    </dgm:pt>
    <dgm:pt modelId="{358DA5F0-FBA8-4CED-A9DA-992B013AF4C2}" type="parTrans" cxnId="{A91B5A49-0D01-4B8C-8966-3FE85EF9719F}">
      <dgm:prSet/>
      <dgm:spPr/>
      <dgm:t>
        <a:bodyPr/>
        <a:lstStyle/>
        <a:p>
          <a:endParaRPr lang="fr-FR"/>
        </a:p>
      </dgm:t>
    </dgm:pt>
    <dgm:pt modelId="{81D816A4-3EB5-4D5B-95CD-EC571868D0C7}" type="sibTrans" cxnId="{A91B5A49-0D01-4B8C-8966-3FE85EF9719F}">
      <dgm:prSet/>
      <dgm:spPr/>
      <dgm:t>
        <a:bodyPr/>
        <a:lstStyle/>
        <a:p>
          <a:endParaRPr lang="fr-FR"/>
        </a:p>
      </dgm:t>
    </dgm:pt>
    <dgm:pt modelId="{AA2F72F3-5698-4134-996D-E18D74B88F15}">
      <dgm:prSet phldrT="[Texte]"/>
      <dgm:spPr/>
      <dgm:t>
        <a:bodyPr/>
        <a:lstStyle/>
        <a:p>
          <a:r>
            <a:rPr lang="fr-FR" dirty="0"/>
            <a:t>Évaluation </a:t>
          </a:r>
        </a:p>
      </dgm:t>
    </dgm:pt>
    <dgm:pt modelId="{68E188BF-651F-421A-9D89-40E023849973}" type="parTrans" cxnId="{1A445AE0-4013-4CB8-BCE4-1E2A1876E2BF}">
      <dgm:prSet/>
      <dgm:spPr/>
      <dgm:t>
        <a:bodyPr/>
        <a:lstStyle/>
        <a:p>
          <a:endParaRPr lang="fr-FR"/>
        </a:p>
      </dgm:t>
    </dgm:pt>
    <dgm:pt modelId="{391FD126-BD2D-485E-9ED7-A909ADAE9C38}" type="sibTrans" cxnId="{1A445AE0-4013-4CB8-BCE4-1E2A1876E2BF}">
      <dgm:prSet/>
      <dgm:spPr/>
      <dgm:t>
        <a:bodyPr/>
        <a:lstStyle/>
        <a:p>
          <a:endParaRPr lang="fr-FR"/>
        </a:p>
      </dgm:t>
    </dgm:pt>
    <dgm:pt modelId="{44F0AF15-689E-4F45-8DDB-00D996A2638C}">
      <dgm:prSet phldrT="[Texte]" custT="1"/>
      <dgm:spPr/>
      <dgm:t>
        <a:bodyPr/>
        <a:lstStyle/>
        <a:p>
          <a:r>
            <a:rPr lang="fr-FR" sz="1200" dirty="0"/>
            <a:t>Niveau délibératif et de l’action</a:t>
          </a:r>
        </a:p>
      </dgm:t>
    </dgm:pt>
    <dgm:pt modelId="{C6BFD2A2-F398-4B98-996C-9552F4FA7233}" type="parTrans" cxnId="{CE82A29E-91E7-4CEF-9D18-AEA9293A66C8}">
      <dgm:prSet/>
      <dgm:spPr/>
      <dgm:t>
        <a:bodyPr/>
        <a:lstStyle/>
        <a:p>
          <a:endParaRPr lang="fr-FR"/>
        </a:p>
      </dgm:t>
    </dgm:pt>
    <dgm:pt modelId="{8ABC3268-A33A-4549-8C00-4AF1E4B77BF9}" type="sibTrans" cxnId="{CE82A29E-91E7-4CEF-9D18-AEA9293A66C8}">
      <dgm:prSet/>
      <dgm:spPr/>
      <dgm:t>
        <a:bodyPr/>
        <a:lstStyle/>
        <a:p>
          <a:endParaRPr lang="fr-FR"/>
        </a:p>
      </dgm:t>
    </dgm:pt>
    <dgm:pt modelId="{B9F6E82E-A296-456D-BB60-BF918EF64948}" type="pres">
      <dgm:prSet presAssocID="{7EA8BDE2-94F3-4D78-B9D9-7F4B556A83C2}" presName="rootnode" presStyleCnt="0">
        <dgm:presLayoutVars>
          <dgm:chMax/>
          <dgm:chPref/>
          <dgm:dir/>
          <dgm:animLvl val="lvl"/>
        </dgm:presLayoutVars>
      </dgm:prSet>
      <dgm:spPr/>
    </dgm:pt>
    <dgm:pt modelId="{2A33E8F3-D509-4E6B-B086-BDE068A61B4B}" type="pres">
      <dgm:prSet presAssocID="{E78F0901-ED02-4716-9601-09C08A3F9B23}" presName="composite" presStyleCnt="0"/>
      <dgm:spPr/>
    </dgm:pt>
    <dgm:pt modelId="{941583EF-0840-49F8-BEE7-FA1177C0F2D3}" type="pres">
      <dgm:prSet presAssocID="{E78F0901-ED02-4716-9601-09C08A3F9B23}" presName="bentUpArrow1" presStyleLbl="alignImgPlace1" presStyleIdx="0" presStyleCnt="2"/>
      <dgm:spPr/>
    </dgm:pt>
    <dgm:pt modelId="{76070F11-55C2-4106-AA2B-BFD8EBCB6439}" type="pres">
      <dgm:prSet presAssocID="{E78F0901-ED02-4716-9601-09C08A3F9B23}" presName="ParentText" presStyleLbl="node1" presStyleIdx="0" presStyleCnt="3">
        <dgm:presLayoutVars>
          <dgm:chMax val="1"/>
          <dgm:chPref val="1"/>
          <dgm:bulletEnabled val="1"/>
        </dgm:presLayoutVars>
      </dgm:prSet>
      <dgm:spPr/>
    </dgm:pt>
    <dgm:pt modelId="{1D75FAAE-3A0F-4123-82B0-1F1070325C4F}" type="pres">
      <dgm:prSet presAssocID="{E78F0901-ED02-4716-9601-09C08A3F9B23}" presName="ChildText" presStyleLbl="revTx" presStyleIdx="0" presStyleCnt="3">
        <dgm:presLayoutVars>
          <dgm:chMax val="0"/>
          <dgm:chPref val="0"/>
          <dgm:bulletEnabled val="1"/>
        </dgm:presLayoutVars>
      </dgm:prSet>
      <dgm:spPr/>
    </dgm:pt>
    <dgm:pt modelId="{EDAD8EB4-A262-47C0-9298-A30D66CF8F43}" type="pres">
      <dgm:prSet presAssocID="{804394F5-D2FF-4157-B34E-C88B40BEA3EB}" presName="sibTrans" presStyleCnt="0"/>
      <dgm:spPr/>
    </dgm:pt>
    <dgm:pt modelId="{451D50D7-05A1-4443-95C6-3A6B6F298218}" type="pres">
      <dgm:prSet presAssocID="{7229166E-F395-4CD5-BD2D-0153E0A95F44}" presName="composite" presStyleCnt="0"/>
      <dgm:spPr/>
    </dgm:pt>
    <dgm:pt modelId="{019ABBDC-16B1-4F6D-8FCA-DB028FAE6401}" type="pres">
      <dgm:prSet presAssocID="{7229166E-F395-4CD5-BD2D-0153E0A95F44}" presName="bentUpArrow1" presStyleLbl="alignImgPlace1" presStyleIdx="1" presStyleCnt="2"/>
      <dgm:spPr/>
    </dgm:pt>
    <dgm:pt modelId="{9B633D7F-4303-4A5E-8FA3-A84807A16A35}" type="pres">
      <dgm:prSet presAssocID="{7229166E-F395-4CD5-BD2D-0153E0A95F44}" presName="ParentText" presStyleLbl="node1" presStyleIdx="1" presStyleCnt="3">
        <dgm:presLayoutVars>
          <dgm:chMax val="1"/>
          <dgm:chPref val="1"/>
          <dgm:bulletEnabled val="1"/>
        </dgm:presLayoutVars>
      </dgm:prSet>
      <dgm:spPr/>
    </dgm:pt>
    <dgm:pt modelId="{938DE1DE-CF5B-4E04-8744-33F105285391}" type="pres">
      <dgm:prSet presAssocID="{7229166E-F395-4CD5-BD2D-0153E0A95F44}" presName="ChildText" presStyleLbl="revTx" presStyleIdx="1" presStyleCnt="3">
        <dgm:presLayoutVars>
          <dgm:chMax val="0"/>
          <dgm:chPref val="0"/>
          <dgm:bulletEnabled val="1"/>
        </dgm:presLayoutVars>
      </dgm:prSet>
      <dgm:spPr/>
    </dgm:pt>
    <dgm:pt modelId="{C95549F0-762B-4ACB-B726-1C1263871FD0}" type="pres">
      <dgm:prSet presAssocID="{95B349DC-E12F-426B-9A53-7ADEB51EBFD0}" presName="sibTrans" presStyleCnt="0"/>
      <dgm:spPr/>
    </dgm:pt>
    <dgm:pt modelId="{29FA2639-D045-4F1A-83F1-B58C90FDF6E0}" type="pres">
      <dgm:prSet presAssocID="{AA2F72F3-5698-4134-996D-E18D74B88F15}" presName="composite" presStyleCnt="0"/>
      <dgm:spPr/>
    </dgm:pt>
    <dgm:pt modelId="{19AA68A7-5C88-4B4C-8F70-05DC3D42AC3B}" type="pres">
      <dgm:prSet presAssocID="{AA2F72F3-5698-4134-996D-E18D74B88F15}" presName="ParentText" presStyleLbl="node1" presStyleIdx="2" presStyleCnt="3">
        <dgm:presLayoutVars>
          <dgm:chMax val="1"/>
          <dgm:chPref val="1"/>
          <dgm:bulletEnabled val="1"/>
        </dgm:presLayoutVars>
      </dgm:prSet>
      <dgm:spPr/>
    </dgm:pt>
    <dgm:pt modelId="{23D755C5-805C-4AE6-A598-51410335F215}" type="pres">
      <dgm:prSet presAssocID="{AA2F72F3-5698-4134-996D-E18D74B88F15}" presName="FinalChildText" presStyleLbl="revTx" presStyleIdx="2" presStyleCnt="3">
        <dgm:presLayoutVars>
          <dgm:chMax val="0"/>
          <dgm:chPref val="0"/>
          <dgm:bulletEnabled val="1"/>
        </dgm:presLayoutVars>
      </dgm:prSet>
      <dgm:spPr/>
    </dgm:pt>
  </dgm:ptLst>
  <dgm:cxnLst>
    <dgm:cxn modelId="{0195E203-5A1C-4F02-94F5-A10D90D7C037}" type="presOf" srcId="{54DEE025-A383-495C-8470-E164920B4E1E}" destId="{1D75FAAE-3A0F-4123-82B0-1F1070325C4F}" srcOrd="0" destOrd="0" presId="urn:microsoft.com/office/officeart/2005/8/layout/StepDownProcess"/>
    <dgm:cxn modelId="{630DF928-15A1-46AF-A201-67CEC4A06011}" srcId="{7EA8BDE2-94F3-4D78-B9D9-7F4B556A83C2}" destId="{E78F0901-ED02-4716-9601-09C08A3F9B23}" srcOrd="0" destOrd="0" parTransId="{C0B40F8F-A718-48F2-AD01-8452BCB78AAD}" sibTransId="{804394F5-D2FF-4157-B34E-C88B40BEA3EB}"/>
    <dgm:cxn modelId="{C0408A3E-5714-4FC3-BAB5-078060733B7F}" srcId="{E78F0901-ED02-4716-9601-09C08A3F9B23}" destId="{54DEE025-A383-495C-8470-E164920B4E1E}" srcOrd="0" destOrd="0" parTransId="{776AFFE9-9328-4E05-B1C0-8F24FAD39CA4}" sibTransId="{98328F8F-44C1-4672-B014-4D93841E053F}"/>
    <dgm:cxn modelId="{A91B5A49-0D01-4B8C-8966-3FE85EF9719F}" srcId="{7229166E-F395-4CD5-BD2D-0153E0A95F44}" destId="{AF12C94F-6433-4E45-8E7C-23866F96FA47}" srcOrd="0" destOrd="0" parTransId="{358DA5F0-FBA8-4CED-A9DA-992B013AF4C2}" sibTransId="{81D816A4-3EB5-4D5B-95CD-EC571868D0C7}"/>
    <dgm:cxn modelId="{8BD19E72-2FE3-4543-9E2B-95DE339B86B6}" type="presOf" srcId="{AF12C94F-6433-4E45-8E7C-23866F96FA47}" destId="{938DE1DE-CF5B-4E04-8744-33F105285391}" srcOrd="0" destOrd="0" presId="urn:microsoft.com/office/officeart/2005/8/layout/StepDownProcess"/>
    <dgm:cxn modelId="{D9C13055-B40F-4C1D-B310-7E418DAE9C8A}" type="presOf" srcId="{E78F0901-ED02-4716-9601-09C08A3F9B23}" destId="{76070F11-55C2-4106-AA2B-BFD8EBCB6439}" srcOrd="0" destOrd="0" presId="urn:microsoft.com/office/officeart/2005/8/layout/StepDownProcess"/>
    <dgm:cxn modelId="{A5A9BA81-D930-44A5-8E0A-D2C5509F787B}" type="presOf" srcId="{7229166E-F395-4CD5-BD2D-0153E0A95F44}" destId="{9B633D7F-4303-4A5E-8FA3-A84807A16A35}" srcOrd="0" destOrd="0" presId="urn:microsoft.com/office/officeart/2005/8/layout/StepDownProcess"/>
    <dgm:cxn modelId="{57CADD95-51B0-4F0D-821A-3469D18C85A3}" type="presOf" srcId="{44F0AF15-689E-4F45-8DDB-00D996A2638C}" destId="{23D755C5-805C-4AE6-A598-51410335F215}" srcOrd="0" destOrd="0" presId="urn:microsoft.com/office/officeart/2005/8/layout/StepDownProcess"/>
    <dgm:cxn modelId="{CE82A29E-91E7-4CEF-9D18-AEA9293A66C8}" srcId="{AA2F72F3-5698-4134-996D-E18D74B88F15}" destId="{44F0AF15-689E-4F45-8DDB-00D996A2638C}" srcOrd="0" destOrd="0" parTransId="{C6BFD2A2-F398-4B98-996C-9552F4FA7233}" sibTransId="{8ABC3268-A33A-4549-8C00-4AF1E4B77BF9}"/>
    <dgm:cxn modelId="{014571AC-6486-41F3-AB68-2C2F1C941E26}" srcId="{7EA8BDE2-94F3-4D78-B9D9-7F4B556A83C2}" destId="{7229166E-F395-4CD5-BD2D-0153E0A95F44}" srcOrd="1" destOrd="0" parTransId="{059B008A-840D-4248-AA35-1C45CC6A966F}" sibTransId="{95B349DC-E12F-426B-9A53-7ADEB51EBFD0}"/>
    <dgm:cxn modelId="{294944B4-27A2-4B8D-9D85-A763716928BA}" type="presOf" srcId="{AA2F72F3-5698-4134-996D-E18D74B88F15}" destId="{19AA68A7-5C88-4B4C-8F70-05DC3D42AC3B}" srcOrd="0" destOrd="0" presId="urn:microsoft.com/office/officeart/2005/8/layout/StepDownProcess"/>
    <dgm:cxn modelId="{FD8C0EBD-B6D3-4ABB-B939-5B15D233CF6B}" type="presOf" srcId="{7EA8BDE2-94F3-4D78-B9D9-7F4B556A83C2}" destId="{B9F6E82E-A296-456D-BB60-BF918EF64948}" srcOrd="0" destOrd="0" presId="urn:microsoft.com/office/officeart/2005/8/layout/StepDownProcess"/>
    <dgm:cxn modelId="{1A445AE0-4013-4CB8-BCE4-1E2A1876E2BF}" srcId="{7EA8BDE2-94F3-4D78-B9D9-7F4B556A83C2}" destId="{AA2F72F3-5698-4134-996D-E18D74B88F15}" srcOrd="2" destOrd="0" parTransId="{68E188BF-651F-421A-9D89-40E023849973}" sibTransId="{391FD126-BD2D-485E-9ED7-A909ADAE9C38}"/>
    <dgm:cxn modelId="{7754A6CC-709B-4E46-9037-1E1F979FC140}" type="presParOf" srcId="{B9F6E82E-A296-456D-BB60-BF918EF64948}" destId="{2A33E8F3-D509-4E6B-B086-BDE068A61B4B}" srcOrd="0" destOrd="0" presId="urn:microsoft.com/office/officeart/2005/8/layout/StepDownProcess"/>
    <dgm:cxn modelId="{07BFDB9C-206C-4B49-B18B-E581231C9092}" type="presParOf" srcId="{2A33E8F3-D509-4E6B-B086-BDE068A61B4B}" destId="{941583EF-0840-49F8-BEE7-FA1177C0F2D3}" srcOrd="0" destOrd="0" presId="urn:microsoft.com/office/officeart/2005/8/layout/StepDownProcess"/>
    <dgm:cxn modelId="{EBAB649D-C5D0-471D-AE02-92CA7751021E}" type="presParOf" srcId="{2A33E8F3-D509-4E6B-B086-BDE068A61B4B}" destId="{76070F11-55C2-4106-AA2B-BFD8EBCB6439}" srcOrd="1" destOrd="0" presId="urn:microsoft.com/office/officeart/2005/8/layout/StepDownProcess"/>
    <dgm:cxn modelId="{F961F8E4-7925-404F-87C3-0A124F755EF7}" type="presParOf" srcId="{2A33E8F3-D509-4E6B-B086-BDE068A61B4B}" destId="{1D75FAAE-3A0F-4123-82B0-1F1070325C4F}" srcOrd="2" destOrd="0" presId="urn:microsoft.com/office/officeart/2005/8/layout/StepDownProcess"/>
    <dgm:cxn modelId="{A371B9F9-6CAB-46BE-9FC7-7FD940D5F8BE}" type="presParOf" srcId="{B9F6E82E-A296-456D-BB60-BF918EF64948}" destId="{EDAD8EB4-A262-47C0-9298-A30D66CF8F43}" srcOrd="1" destOrd="0" presId="urn:microsoft.com/office/officeart/2005/8/layout/StepDownProcess"/>
    <dgm:cxn modelId="{D31CD37B-A90C-4C98-8DE7-460271975729}" type="presParOf" srcId="{B9F6E82E-A296-456D-BB60-BF918EF64948}" destId="{451D50D7-05A1-4443-95C6-3A6B6F298218}" srcOrd="2" destOrd="0" presId="urn:microsoft.com/office/officeart/2005/8/layout/StepDownProcess"/>
    <dgm:cxn modelId="{64242F32-C1FB-42AA-8DDC-3E56C91437BE}" type="presParOf" srcId="{451D50D7-05A1-4443-95C6-3A6B6F298218}" destId="{019ABBDC-16B1-4F6D-8FCA-DB028FAE6401}" srcOrd="0" destOrd="0" presId="urn:microsoft.com/office/officeart/2005/8/layout/StepDownProcess"/>
    <dgm:cxn modelId="{868A0542-975A-4939-8DB2-FF99A1E9B0FA}" type="presParOf" srcId="{451D50D7-05A1-4443-95C6-3A6B6F298218}" destId="{9B633D7F-4303-4A5E-8FA3-A84807A16A35}" srcOrd="1" destOrd="0" presId="urn:microsoft.com/office/officeart/2005/8/layout/StepDownProcess"/>
    <dgm:cxn modelId="{14F765E6-5792-483C-BE1D-B3C1F0C4A9FD}" type="presParOf" srcId="{451D50D7-05A1-4443-95C6-3A6B6F298218}" destId="{938DE1DE-CF5B-4E04-8744-33F105285391}" srcOrd="2" destOrd="0" presId="urn:microsoft.com/office/officeart/2005/8/layout/StepDownProcess"/>
    <dgm:cxn modelId="{2FD180AF-17E2-4FBD-9AD2-A988F098EE85}" type="presParOf" srcId="{B9F6E82E-A296-456D-BB60-BF918EF64948}" destId="{C95549F0-762B-4ACB-B726-1C1263871FD0}" srcOrd="3" destOrd="0" presId="urn:microsoft.com/office/officeart/2005/8/layout/StepDownProcess"/>
    <dgm:cxn modelId="{81A284A6-7190-446A-BD37-3B37B3A1FF29}" type="presParOf" srcId="{B9F6E82E-A296-456D-BB60-BF918EF64948}" destId="{29FA2639-D045-4F1A-83F1-B58C90FDF6E0}" srcOrd="4" destOrd="0" presId="urn:microsoft.com/office/officeart/2005/8/layout/StepDownProcess"/>
    <dgm:cxn modelId="{36DE85F4-EFBE-40D2-813B-03AE32DC9320}" type="presParOf" srcId="{29FA2639-D045-4F1A-83F1-B58C90FDF6E0}" destId="{19AA68A7-5C88-4B4C-8F70-05DC3D42AC3B}" srcOrd="0" destOrd="0" presId="urn:microsoft.com/office/officeart/2005/8/layout/StepDownProcess"/>
    <dgm:cxn modelId="{17BE18AC-59A4-4751-A716-C1970B4025A1}" type="presParOf" srcId="{29FA2639-D045-4F1A-83F1-B58C90FDF6E0}" destId="{23D755C5-805C-4AE6-A598-51410335F215}"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solidFill>
                <a:schemeClr val="bg1"/>
              </a:solidFill>
            </a:rPr>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a:solidFill>
          <a:schemeClr val="bg1"/>
        </a:solidFill>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a:solidFill>
          <a:schemeClr val="bg1"/>
        </a:solidFill>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EA8BDE2-94F3-4D78-B9D9-7F4B556A83C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E78F0901-ED02-4716-9601-09C08A3F9B23}">
      <dgm:prSet phldrT="[Texte]"/>
      <dgm:spPr/>
      <dgm:t>
        <a:bodyPr/>
        <a:lstStyle/>
        <a:p>
          <a:r>
            <a:rPr lang="fr-FR" dirty="0"/>
            <a:t>Expérientiel</a:t>
          </a:r>
        </a:p>
      </dgm:t>
    </dgm:pt>
    <dgm:pt modelId="{C0B40F8F-A718-48F2-AD01-8452BCB78AAD}" type="parTrans" cxnId="{630DF928-15A1-46AF-A201-67CEC4A06011}">
      <dgm:prSet/>
      <dgm:spPr/>
      <dgm:t>
        <a:bodyPr/>
        <a:lstStyle/>
        <a:p>
          <a:endParaRPr lang="fr-FR"/>
        </a:p>
      </dgm:t>
    </dgm:pt>
    <dgm:pt modelId="{804394F5-D2FF-4157-B34E-C88B40BEA3EB}" type="sibTrans" cxnId="{630DF928-15A1-46AF-A201-67CEC4A06011}">
      <dgm:prSet/>
      <dgm:spPr/>
      <dgm:t>
        <a:bodyPr/>
        <a:lstStyle/>
        <a:p>
          <a:endParaRPr lang="fr-FR"/>
        </a:p>
      </dgm:t>
    </dgm:pt>
    <dgm:pt modelId="{54DEE025-A383-495C-8470-E164920B4E1E}">
      <dgm:prSet phldrT="[Texte]"/>
      <dgm:spPr/>
      <dgm:t>
        <a:bodyPr/>
        <a:lstStyle/>
        <a:p>
          <a:r>
            <a:rPr lang="fr-FR" dirty="0"/>
            <a:t>Niveau intuitif et sensible</a:t>
          </a:r>
        </a:p>
      </dgm:t>
    </dgm:pt>
    <dgm:pt modelId="{776AFFE9-9328-4E05-B1C0-8F24FAD39CA4}" type="parTrans" cxnId="{C0408A3E-5714-4FC3-BAB5-078060733B7F}">
      <dgm:prSet/>
      <dgm:spPr/>
      <dgm:t>
        <a:bodyPr/>
        <a:lstStyle/>
        <a:p>
          <a:endParaRPr lang="fr-FR"/>
        </a:p>
      </dgm:t>
    </dgm:pt>
    <dgm:pt modelId="{98328F8F-44C1-4672-B014-4D93841E053F}" type="sibTrans" cxnId="{C0408A3E-5714-4FC3-BAB5-078060733B7F}">
      <dgm:prSet/>
      <dgm:spPr/>
      <dgm:t>
        <a:bodyPr/>
        <a:lstStyle/>
        <a:p>
          <a:endParaRPr lang="fr-FR"/>
        </a:p>
      </dgm:t>
    </dgm:pt>
    <dgm:pt modelId="{7229166E-F395-4CD5-BD2D-0153E0A95F44}">
      <dgm:prSet phldrT="[Texte]"/>
      <dgm:spPr/>
      <dgm:t>
        <a:bodyPr/>
        <a:lstStyle/>
        <a:p>
          <a:r>
            <a:rPr lang="fr-FR" dirty="0"/>
            <a:t>Méthodologique</a:t>
          </a:r>
        </a:p>
      </dgm:t>
    </dgm:pt>
    <dgm:pt modelId="{059B008A-840D-4248-AA35-1C45CC6A966F}" type="parTrans" cxnId="{014571AC-6486-41F3-AB68-2C2F1C941E26}">
      <dgm:prSet/>
      <dgm:spPr/>
      <dgm:t>
        <a:bodyPr/>
        <a:lstStyle/>
        <a:p>
          <a:endParaRPr lang="fr-FR"/>
        </a:p>
      </dgm:t>
    </dgm:pt>
    <dgm:pt modelId="{95B349DC-E12F-426B-9A53-7ADEB51EBFD0}" type="sibTrans" cxnId="{014571AC-6486-41F3-AB68-2C2F1C941E26}">
      <dgm:prSet/>
      <dgm:spPr/>
      <dgm:t>
        <a:bodyPr/>
        <a:lstStyle/>
        <a:p>
          <a:endParaRPr lang="fr-FR"/>
        </a:p>
      </dgm:t>
    </dgm:pt>
    <dgm:pt modelId="{AF12C94F-6433-4E45-8E7C-23866F96FA47}">
      <dgm:prSet phldrT="[Texte]"/>
      <dgm:spPr/>
      <dgm:t>
        <a:bodyPr/>
        <a:lstStyle/>
        <a:p>
          <a:r>
            <a:rPr lang="fr-FR" dirty="0"/>
            <a:t>Niveau déontologique et technico-scientifique</a:t>
          </a:r>
        </a:p>
      </dgm:t>
    </dgm:pt>
    <dgm:pt modelId="{358DA5F0-FBA8-4CED-A9DA-992B013AF4C2}" type="parTrans" cxnId="{A91B5A49-0D01-4B8C-8966-3FE85EF9719F}">
      <dgm:prSet/>
      <dgm:spPr/>
      <dgm:t>
        <a:bodyPr/>
        <a:lstStyle/>
        <a:p>
          <a:endParaRPr lang="fr-FR"/>
        </a:p>
      </dgm:t>
    </dgm:pt>
    <dgm:pt modelId="{81D816A4-3EB5-4D5B-95CD-EC571868D0C7}" type="sibTrans" cxnId="{A91B5A49-0D01-4B8C-8966-3FE85EF9719F}">
      <dgm:prSet/>
      <dgm:spPr/>
      <dgm:t>
        <a:bodyPr/>
        <a:lstStyle/>
        <a:p>
          <a:endParaRPr lang="fr-FR"/>
        </a:p>
      </dgm:t>
    </dgm:pt>
    <dgm:pt modelId="{AA2F72F3-5698-4134-996D-E18D74B88F15}">
      <dgm:prSet phldrT="[Texte]"/>
      <dgm:spPr/>
      <dgm:t>
        <a:bodyPr/>
        <a:lstStyle/>
        <a:p>
          <a:r>
            <a:rPr lang="fr-FR" dirty="0"/>
            <a:t>Évaluation </a:t>
          </a:r>
        </a:p>
      </dgm:t>
    </dgm:pt>
    <dgm:pt modelId="{68E188BF-651F-421A-9D89-40E023849973}" type="parTrans" cxnId="{1A445AE0-4013-4CB8-BCE4-1E2A1876E2BF}">
      <dgm:prSet/>
      <dgm:spPr/>
      <dgm:t>
        <a:bodyPr/>
        <a:lstStyle/>
        <a:p>
          <a:endParaRPr lang="fr-FR"/>
        </a:p>
      </dgm:t>
    </dgm:pt>
    <dgm:pt modelId="{391FD126-BD2D-485E-9ED7-A909ADAE9C38}" type="sibTrans" cxnId="{1A445AE0-4013-4CB8-BCE4-1E2A1876E2BF}">
      <dgm:prSet/>
      <dgm:spPr/>
      <dgm:t>
        <a:bodyPr/>
        <a:lstStyle/>
        <a:p>
          <a:endParaRPr lang="fr-FR"/>
        </a:p>
      </dgm:t>
    </dgm:pt>
    <dgm:pt modelId="{44F0AF15-689E-4F45-8DDB-00D996A2638C}">
      <dgm:prSet phldrT="[Texte]" custT="1"/>
      <dgm:spPr/>
      <dgm:t>
        <a:bodyPr/>
        <a:lstStyle/>
        <a:p>
          <a:r>
            <a:rPr lang="fr-FR" sz="400" dirty="0"/>
            <a:t>Niveau délibératif et de l’action</a:t>
          </a:r>
        </a:p>
      </dgm:t>
    </dgm:pt>
    <dgm:pt modelId="{C6BFD2A2-F398-4B98-996C-9552F4FA7233}" type="parTrans" cxnId="{CE82A29E-91E7-4CEF-9D18-AEA9293A66C8}">
      <dgm:prSet/>
      <dgm:spPr/>
      <dgm:t>
        <a:bodyPr/>
        <a:lstStyle/>
        <a:p>
          <a:endParaRPr lang="fr-FR"/>
        </a:p>
      </dgm:t>
    </dgm:pt>
    <dgm:pt modelId="{8ABC3268-A33A-4549-8C00-4AF1E4B77BF9}" type="sibTrans" cxnId="{CE82A29E-91E7-4CEF-9D18-AEA9293A66C8}">
      <dgm:prSet/>
      <dgm:spPr/>
      <dgm:t>
        <a:bodyPr/>
        <a:lstStyle/>
        <a:p>
          <a:endParaRPr lang="fr-FR"/>
        </a:p>
      </dgm:t>
    </dgm:pt>
    <dgm:pt modelId="{B9F6E82E-A296-456D-BB60-BF918EF64948}" type="pres">
      <dgm:prSet presAssocID="{7EA8BDE2-94F3-4D78-B9D9-7F4B556A83C2}" presName="rootnode" presStyleCnt="0">
        <dgm:presLayoutVars>
          <dgm:chMax/>
          <dgm:chPref/>
          <dgm:dir/>
          <dgm:animLvl val="lvl"/>
        </dgm:presLayoutVars>
      </dgm:prSet>
      <dgm:spPr/>
    </dgm:pt>
    <dgm:pt modelId="{2A33E8F3-D509-4E6B-B086-BDE068A61B4B}" type="pres">
      <dgm:prSet presAssocID="{E78F0901-ED02-4716-9601-09C08A3F9B23}" presName="composite" presStyleCnt="0"/>
      <dgm:spPr/>
    </dgm:pt>
    <dgm:pt modelId="{941583EF-0840-49F8-BEE7-FA1177C0F2D3}" type="pres">
      <dgm:prSet presAssocID="{E78F0901-ED02-4716-9601-09C08A3F9B23}" presName="bentUpArrow1" presStyleLbl="alignImgPlace1" presStyleIdx="0" presStyleCnt="2"/>
      <dgm:spPr/>
    </dgm:pt>
    <dgm:pt modelId="{76070F11-55C2-4106-AA2B-BFD8EBCB6439}" type="pres">
      <dgm:prSet presAssocID="{E78F0901-ED02-4716-9601-09C08A3F9B23}" presName="ParentText" presStyleLbl="node1" presStyleIdx="0" presStyleCnt="3">
        <dgm:presLayoutVars>
          <dgm:chMax val="1"/>
          <dgm:chPref val="1"/>
          <dgm:bulletEnabled val="1"/>
        </dgm:presLayoutVars>
      </dgm:prSet>
      <dgm:spPr/>
    </dgm:pt>
    <dgm:pt modelId="{1D75FAAE-3A0F-4123-82B0-1F1070325C4F}" type="pres">
      <dgm:prSet presAssocID="{E78F0901-ED02-4716-9601-09C08A3F9B23}" presName="ChildText" presStyleLbl="revTx" presStyleIdx="0" presStyleCnt="3">
        <dgm:presLayoutVars>
          <dgm:chMax val="0"/>
          <dgm:chPref val="0"/>
          <dgm:bulletEnabled val="1"/>
        </dgm:presLayoutVars>
      </dgm:prSet>
      <dgm:spPr/>
    </dgm:pt>
    <dgm:pt modelId="{EDAD8EB4-A262-47C0-9298-A30D66CF8F43}" type="pres">
      <dgm:prSet presAssocID="{804394F5-D2FF-4157-B34E-C88B40BEA3EB}" presName="sibTrans" presStyleCnt="0"/>
      <dgm:spPr/>
    </dgm:pt>
    <dgm:pt modelId="{451D50D7-05A1-4443-95C6-3A6B6F298218}" type="pres">
      <dgm:prSet presAssocID="{7229166E-F395-4CD5-BD2D-0153E0A95F44}" presName="composite" presStyleCnt="0"/>
      <dgm:spPr/>
    </dgm:pt>
    <dgm:pt modelId="{019ABBDC-16B1-4F6D-8FCA-DB028FAE6401}" type="pres">
      <dgm:prSet presAssocID="{7229166E-F395-4CD5-BD2D-0153E0A95F44}" presName="bentUpArrow1" presStyleLbl="alignImgPlace1" presStyleIdx="1" presStyleCnt="2"/>
      <dgm:spPr/>
    </dgm:pt>
    <dgm:pt modelId="{9B633D7F-4303-4A5E-8FA3-A84807A16A35}" type="pres">
      <dgm:prSet presAssocID="{7229166E-F395-4CD5-BD2D-0153E0A95F44}" presName="ParentText" presStyleLbl="node1" presStyleIdx="1" presStyleCnt="3">
        <dgm:presLayoutVars>
          <dgm:chMax val="1"/>
          <dgm:chPref val="1"/>
          <dgm:bulletEnabled val="1"/>
        </dgm:presLayoutVars>
      </dgm:prSet>
      <dgm:spPr/>
    </dgm:pt>
    <dgm:pt modelId="{938DE1DE-CF5B-4E04-8744-33F105285391}" type="pres">
      <dgm:prSet presAssocID="{7229166E-F395-4CD5-BD2D-0153E0A95F44}" presName="ChildText" presStyleLbl="revTx" presStyleIdx="1" presStyleCnt="3">
        <dgm:presLayoutVars>
          <dgm:chMax val="0"/>
          <dgm:chPref val="0"/>
          <dgm:bulletEnabled val="1"/>
        </dgm:presLayoutVars>
      </dgm:prSet>
      <dgm:spPr/>
    </dgm:pt>
    <dgm:pt modelId="{C95549F0-762B-4ACB-B726-1C1263871FD0}" type="pres">
      <dgm:prSet presAssocID="{95B349DC-E12F-426B-9A53-7ADEB51EBFD0}" presName="sibTrans" presStyleCnt="0"/>
      <dgm:spPr/>
    </dgm:pt>
    <dgm:pt modelId="{29FA2639-D045-4F1A-83F1-B58C90FDF6E0}" type="pres">
      <dgm:prSet presAssocID="{AA2F72F3-5698-4134-996D-E18D74B88F15}" presName="composite" presStyleCnt="0"/>
      <dgm:spPr/>
    </dgm:pt>
    <dgm:pt modelId="{19AA68A7-5C88-4B4C-8F70-05DC3D42AC3B}" type="pres">
      <dgm:prSet presAssocID="{AA2F72F3-5698-4134-996D-E18D74B88F15}" presName="ParentText" presStyleLbl="node1" presStyleIdx="2" presStyleCnt="3">
        <dgm:presLayoutVars>
          <dgm:chMax val="1"/>
          <dgm:chPref val="1"/>
          <dgm:bulletEnabled val="1"/>
        </dgm:presLayoutVars>
      </dgm:prSet>
      <dgm:spPr/>
    </dgm:pt>
    <dgm:pt modelId="{23D755C5-805C-4AE6-A598-51410335F215}" type="pres">
      <dgm:prSet presAssocID="{AA2F72F3-5698-4134-996D-E18D74B88F15}" presName="FinalChildText" presStyleLbl="revTx" presStyleIdx="2" presStyleCnt="3">
        <dgm:presLayoutVars>
          <dgm:chMax val="0"/>
          <dgm:chPref val="0"/>
          <dgm:bulletEnabled val="1"/>
        </dgm:presLayoutVars>
      </dgm:prSet>
      <dgm:spPr/>
    </dgm:pt>
  </dgm:ptLst>
  <dgm:cxnLst>
    <dgm:cxn modelId="{0195E203-5A1C-4F02-94F5-A10D90D7C037}" type="presOf" srcId="{54DEE025-A383-495C-8470-E164920B4E1E}" destId="{1D75FAAE-3A0F-4123-82B0-1F1070325C4F}" srcOrd="0" destOrd="0" presId="urn:microsoft.com/office/officeart/2005/8/layout/StepDownProcess"/>
    <dgm:cxn modelId="{630DF928-15A1-46AF-A201-67CEC4A06011}" srcId="{7EA8BDE2-94F3-4D78-B9D9-7F4B556A83C2}" destId="{E78F0901-ED02-4716-9601-09C08A3F9B23}" srcOrd="0" destOrd="0" parTransId="{C0B40F8F-A718-48F2-AD01-8452BCB78AAD}" sibTransId="{804394F5-D2FF-4157-B34E-C88B40BEA3EB}"/>
    <dgm:cxn modelId="{C0408A3E-5714-4FC3-BAB5-078060733B7F}" srcId="{E78F0901-ED02-4716-9601-09C08A3F9B23}" destId="{54DEE025-A383-495C-8470-E164920B4E1E}" srcOrd="0" destOrd="0" parTransId="{776AFFE9-9328-4E05-B1C0-8F24FAD39CA4}" sibTransId="{98328F8F-44C1-4672-B014-4D93841E053F}"/>
    <dgm:cxn modelId="{A91B5A49-0D01-4B8C-8966-3FE85EF9719F}" srcId="{7229166E-F395-4CD5-BD2D-0153E0A95F44}" destId="{AF12C94F-6433-4E45-8E7C-23866F96FA47}" srcOrd="0" destOrd="0" parTransId="{358DA5F0-FBA8-4CED-A9DA-992B013AF4C2}" sibTransId="{81D816A4-3EB5-4D5B-95CD-EC571868D0C7}"/>
    <dgm:cxn modelId="{8BD19E72-2FE3-4543-9E2B-95DE339B86B6}" type="presOf" srcId="{AF12C94F-6433-4E45-8E7C-23866F96FA47}" destId="{938DE1DE-CF5B-4E04-8744-33F105285391}" srcOrd="0" destOrd="0" presId="urn:microsoft.com/office/officeart/2005/8/layout/StepDownProcess"/>
    <dgm:cxn modelId="{D9C13055-B40F-4C1D-B310-7E418DAE9C8A}" type="presOf" srcId="{E78F0901-ED02-4716-9601-09C08A3F9B23}" destId="{76070F11-55C2-4106-AA2B-BFD8EBCB6439}" srcOrd="0" destOrd="0" presId="urn:microsoft.com/office/officeart/2005/8/layout/StepDownProcess"/>
    <dgm:cxn modelId="{A5A9BA81-D930-44A5-8E0A-D2C5509F787B}" type="presOf" srcId="{7229166E-F395-4CD5-BD2D-0153E0A95F44}" destId="{9B633D7F-4303-4A5E-8FA3-A84807A16A35}" srcOrd="0" destOrd="0" presId="urn:microsoft.com/office/officeart/2005/8/layout/StepDownProcess"/>
    <dgm:cxn modelId="{57CADD95-51B0-4F0D-821A-3469D18C85A3}" type="presOf" srcId="{44F0AF15-689E-4F45-8DDB-00D996A2638C}" destId="{23D755C5-805C-4AE6-A598-51410335F215}" srcOrd="0" destOrd="0" presId="urn:microsoft.com/office/officeart/2005/8/layout/StepDownProcess"/>
    <dgm:cxn modelId="{CE82A29E-91E7-4CEF-9D18-AEA9293A66C8}" srcId="{AA2F72F3-5698-4134-996D-E18D74B88F15}" destId="{44F0AF15-689E-4F45-8DDB-00D996A2638C}" srcOrd="0" destOrd="0" parTransId="{C6BFD2A2-F398-4B98-996C-9552F4FA7233}" sibTransId="{8ABC3268-A33A-4549-8C00-4AF1E4B77BF9}"/>
    <dgm:cxn modelId="{014571AC-6486-41F3-AB68-2C2F1C941E26}" srcId="{7EA8BDE2-94F3-4D78-B9D9-7F4B556A83C2}" destId="{7229166E-F395-4CD5-BD2D-0153E0A95F44}" srcOrd="1" destOrd="0" parTransId="{059B008A-840D-4248-AA35-1C45CC6A966F}" sibTransId="{95B349DC-E12F-426B-9A53-7ADEB51EBFD0}"/>
    <dgm:cxn modelId="{294944B4-27A2-4B8D-9D85-A763716928BA}" type="presOf" srcId="{AA2F72F3-5698-4134-996D-E18D74B88F15}" destId="{19AA68A7-5C88-4B4C-8F70-05DC3D42AC3B}" srcOrd="0" destOrd="0" presId="urn:microsoft.com/office/officeart/2005/8/layout/StepDownProcess"/>
    <dgm:cxn modelId="{FD8C0EBD-B6D3-4ABB-B939-5B15D233CF6B}" type="presOf" srcId="{7EA8BDE2-94F3-4D78-B9D9-7F4B556A83C2}" destId="{B9F6E82E-A296-456D-BB60-BF918EF64948}" srcOrd="0" destOrd="0" presId="urn:microsoft.com/office/officeart/2005/8/layout/StepDownProcess"/>
    <dgm:cxn modelId="{1A445AE0-4013-4CB8-BCE4-1E2A1876E2BF}" srcId="{7EA8BDE2-94F3-4D78-B9D9-7F4B556A83C2}" destId="{AA2F72F3-5698-4134-996D-E18D74B88F15}" srcOrd="2" destOrd="0" parTransId="{68E188BF-651F-421A-9D89-40E023849973}" sibTransId="{391FD126-BD2D-485E-9ED7-A909ADAE9C38}"/>
    <dgm:cxn modelId="{7754A6CC-709B-4E46-9037-1E1F979FC140}" type="presParOf" srcId="{B9F6E82E-A296-456D-BB60-BF918EF64948}" destId="{2A33E8F3-D509-4E6B-B086-BDE068A61B4B}" srcOrd="0" destOrd="0" presId="urn:microsoft.com/office/officeart/2005/8/layout/StepDownProcess"/>
    <dgm:cxn modelId="{07BFDB9C-206C-4B49-B18B-E581231C9092}" type="presParOf" srcId="{2A33E8F3-D509-4E6B-B086-BDE068A61B4B}" destId="{941583EF-0840-49F8-BEE7-FA1177C0F2D3}" srcOrd="0" destOrd="0" presId="urn:microsoft.com/office/officeart/2005/8/layout/StepDownProcess"/>
    <dgm:cxn modelId="{EBAB649D-C5D0-471D-AE02-92CA7751021E}" type="presParOf" srcId="{2A33E8F3-D509-4E6B-B086-BDE068A61B4B}" destId="{76070F11-55C2-4106-AA2B-BFD8EBCB6439}" srcOrd="1" destOrd="0" presId="urn:microsoft.com/office/officeart/2005/8/layout/StepDownProcess"/>
    <dgm:cxn modelId="{F961F8E4-7925-404F-87C3-0A124F755EF7}" type="presParOf" srcId="{2A33E8F3-D509-4E6B-B086-BDE068A61B4B}" destId="{1D75FAAE-3A0F-4123-82B0-1F1070325C4F}" srcOrd="2" destOrd="0" presId="urn:microsoft.com/office/officeart/2005/8/layout/StepDownProcess"/>
    <dgm:cxn modelId="{A371B9F9-6CAB-46BE-9FC7-7FD940D5F8BE}" type="presParOf" srcId="{B9F6E82E-A296-456D-BB60-BF918EF64948}" destId="{EDAD8EB4-A262-47C0-9298-A30D66CF8F43}" srcOrd="1" destOrd="0" presId="urn:microsoft.com/office/officeart/2005/8/layout/StepDownProcess"/>
    <dgm:cxn modelId="{D31CD37B-A90C-4C98-8DE7-460271975729}" type="presParOf" srcId="{B9F6E82E-A296-456D-BB60-BF918EF64948}" destId="{451D50D7-05A1-4443-95C6-3A6B6F298218}" srcOrd="2" destOrd="0" presId="urn:microsoft.com/office/officeart/2005/8/layout/StepDownProcess"/>
    <dgm:cxn modelId="{64242F32-C1FB-42AA-8DDC-3E56C91437BE}" type="presParOf" srcId="{451D50D7-05A1-4443-95C6-3A6B6F298218}" destId="{019ABBDC-16B1-4F6D-8FCA-DB028FAE6401}" srcOrd="0" destOrd="0" presId="urn:microsoft.com/office/officeart/2005/8/layout/StepDownProcess"/>
    <dgm:cxn modelId="{868A0542-975A-4939-8DB2-FF99A1E9B0FA}" type="presParOf" srcId="{451D50D7-05A1-4443-95C6-3A6B6F298218}" destId="{9B633D7F-4303-4A5E-8FA3-A84807A16A35}" srcOrd="1" destOrd="0" presId="urn:microsoft.com/office/officeart/2005/8/layout/StepDownProcess"/>
    <dgm:cxn modelId="{14F765E6-5792-483C-BE1D-B3C1F0C4A9FD}" type="presParOf" srcId="{451D50D7-05A1-4443-95C6-3A6B6F298218}" destId="{938DE1DE-CF5B-4E04-8744-33F105285391}" srcOrd="2" destOrd="0" presId="urn:microsoft.com/office/officeart/2005/8/layout/StepDownProcess"/>
    <dgm:cxn modelId="{2FD180AF-17E2-4FBD-9AD2-A988F098EE85}" type="presParOf" srcId="{B9F6E82E-A296-456D-BB60-BF918EF64948}" destId="{C95549F0-762B-4ACB-B726-1C1263871FD0}" srcOrd="3" destOrd="0" presId="urn:microsoft.com/office/officeart/2005/8/layout/StepDownProcess"/>
    <dgm:cxn modelId="{81A284A6-7190-446A-BD37-3B37B3A1FF29}" type="presParOf" srcId="{B9F6E82E-A296-456D-BB60-BF918EF64948}" destId="{29FA2639-D045-4F1A-83F1-B58C90FDF6E0}" srcOrd="4" destOrd="0" presId="urn:microsoft.com/office/officeart/2005/8/layout/StepDownProcess"/>
    <dgm:cxn modelId="{36DE85F4-EFBE-40D2-813B-03AE32DC9320}" type="presParOf" srcId="{29FA2639-D045-4F1A-83F1-B58C90FDF6E0}" destId="{19AA68A7-5C88-4B4C-8F70-05DC3D42AC3B}" srcOrd="0" destOrd="0" presId="urn:microsoft.com/office/officeart/2005/8/layout/StepDownProcess"/>
    <dgm:cxn modelId="{17BE18AC-59A4-4751-A716-C1970B4025A1}" type="presParOf" srcId="{29FA2639-D045-4F1A-83F1-B58C90FDF6E0}" destId="{23D755C5-805C-4AE6-A598-51410335F215}" srcOrd="1"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EA8BDE2-94F3-4D78-B9D9-7F4B556A83C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E78F0901-ED02-4716-9601-09C08A3F9B23}">
      <dgm:prSet phldrT="[Texte]"/>
      <dgm:spPr/>
      <dgm:t>
        <a:bodyPr/>
        <a:lstStyle/>
        <a:p>
          <a:r>
            <a:rPr lang="fr-FR" dirty="0"/>
            <a:t>Expérientiel</a:t>
          </a:r>
        </a:p>
      </dgm:t>
    </dgm:pt>
    <dgm:pt modelId="{C0B40F8F-A718-48F2-AD01-8452BCB78AAD}" type="parTrans" cxnId="{630DF928-15A1-46AF-A201-67CEC4A06011}">
      <dgm:prSet/>
      <dgm:spPr/>
      <dgm:t>
        <a:bodyPr/>
        <a:lstStyle/>
        <a:p>
          <a:endParaRPr lang="fr-FR"/>
        </a:p>
      </dgm:t>
    </dgm:pt>
    <dgm:pt modelId="{804394F5-D2FF-4157-B34E-C88B40BEA3EB}" type="sibTrans" cxnId="{630DF928-15A1-46AF-A201-67CEC4A06011}">
      <dgm:prSet/>
      <dgm:spPr/>
      <dgm:t>
        <a:bodyPr/>
        <a:lstStyle/>
        <a:p>
          <a:endParaRPr lang="fr-FR"/>
        </a:p>
      </dgm:t>
    </dgm:pt>
    <dgm:pt modelId="{54DEE025-A383-495C-8470-E164920B4E1E}">
      <dgm:prSet phldrT="[Texte]"/>
      <dgm:spPr/>
      <dgm:t>
        <a:bodyPr/>
        <a:lstStyle/>
        <a:p>
          <a:r>
            <a:rPr lang="fr-FR" dirty="0"/>
            <a:t>Niveau intuitif et sensible</a:t>
          </a:r>
        </a:p>
      </dgm:t>
    </dgm:pt>
    <dgm:pt modelId="{776AFFE9-9328-4E05-B1C0-8F24FAD39CA4}" type="parTrans" cxnId="{C0408A3E-5714-4FC3-BAB5-078060733B7F}">
      <dgm:prSet/>
      <dgm:spPr/>
      <dgm:t>
        <a:bodyPr/>
        <a:lstStyle/>
        <a:p>
          <a:endParaRPr lang="fr-FR"/>
        </a:p>
      </dgm:t>
    </dgm:pt>
    <dgm:pt modelId="{98328F8F-44C1-4672-B014-4D93841E053F}" type="sibTrans" cxnId="{C0408A3E-5714-4FC3-BAB5-078060733B7F}">
      <dgm:prSet/>
      <dgm:spPr/>
      <dgm:t>
        <a:bodyPr/>
        <a:lstStyle/>
        <a:p>
          <a:endParaRPr lang="fr-FR"/>
        </a:p>
      </dgm:t>
    </dgm:pt>
    <dgm:pt modelId="{7229166E-F395-4CD5-BD2D-0153E0A95F44}">
      <dgm:prSet phldrT="[Texte]"/>
      <dgm:spPr/>
      <dgm:t>
        <a:bodyPr/>
        <a:lstStyle/>
        <a:p>
          <a:r>
            <a:rPr lang="fr-FR" dirty="0"/>
            <a:t>Méthodologique</a:t>
          </a:r>
        </a:p>
      </dgm:t>
    </dgm:pt>
    <dgm:pt modelId="{059B008A-840D-4248-AA35-1C45CC6A966F}" type="parTrans" cxnId="{014571AC-6486-41F3-AB68-2C2F1C941E26}">
      <dgm:prSet/>
      <dgm:spPr/>
      <dgm:t>
        <a:bodyPr/>
        <a:lstStyle/>
        <a:p>
          <a:endParaRPr lang="fr-FR"/>
        </a:p>
      </dgm:t>
    </dgm:pt>
    <dgm:pt modelId="{95B349DC-E12F-426B-9A53-7ADEB51EBFD0}" type="sibTrans" cxnId="{014571AC-6486-41F3-AB68-2C2F1C941E26}">
      <dgm:prSet/>
      <dgm:spPr/>
      <dgm:t>
        <a:bodyPr/>
        <a:lstStyle/>
        <a:p>
          <a:endParaRPr lang="fr-FR"/>
        </a:p>
      </dgm:t>
    </dgm:pt>
    <dgm:pt modelId="{AF12C94F-6433-4E45-8E7C-23866F96FA47}">
      <dgm:prSet phldrT="[Texte]"/>
      <dgm:spPr/>
      <dgm:t>
        <a:bodyPr/>
        <a:lstStyle/>
        <a:p>
          <a:r>
            <a:rPr lang="fr-FR" dirty="0"/>
            <a:t>Niveau déontologique et technico-scientifique</a:t>
          </a:r>
        </a:p>
      </dgm:t>
    </dgm:pt>
    <dgm:pt modelId="{358DA5F0-FBA8-4CED-A9DA-992B013AF4C2}" type="parTrans" cxnId="{A91B5A49-0D01-4B8C-8966-3FE85EF9719F}">
      <dgm:prSet/>
      <dgm:spPr/>
      <dgm:t>
        <a:bodyPr/>
        <a:lstStyle/>
        <a:p>
          <a:endParaRPr lang="fr-FR"/>
        </a:p>
      </dgm:t>
    </dgm:pt>
    <dgm:pt modelId="{81D816A4-3EB5-4D5B-95CD-EC571868D0C7}" type="sibTrans" cxnId="{A91B5A49-0D01-4B8C-8966-3FE85EF9719F}">
      <dgm:prSet/>
      <dgm:spPr/>
      <dgm:t>
        <a:bodyPr/>
        <a:lstStyle/>
        <a:p>
          <a:endParaRPr lang="fr-FR"/>
        </a:p>
      </dgm:t>
    </dgm:pt>
    <dgm:pt modelId="{AA2F72F3-5698-4134-996D-E18D74B88F15}">
      <dgm:prSet phldrT="[Texte]"/>
      <dgm:spPr/>
      <dgm:t>
        <a:bodyPr/>
        <a:lstStyle/>
        <a:p>
          <a:r>
            <a:rPr lang="fr-FR" dirty="0"/>
            <a:t>Évaluation </a:t>
          </a:r>
        </a:p>
      </dgm:t>
    </dgm:pt>
    <dgm:pt modelId="{68E188BF-651F-421A-9D89-40E023849973}" type="parTrans" cxnId="{1A445AE0-4013-4CB8-BCE4-1E2A1876E2BF}">
      <dgm:prSet/>
      <dgm:spPr/>
      <dgm:t>
        <a:bodyPr/>
        <a:lstStyle/>
        <a:p>
          <a:endParaRPr lang="fr-FR"/>
        </a:p>
      </dgm:t>
    </dgm:pt>
    <dgm:pt modelId="{391FD126-BD2D-485E-9ED7-A909ADAE9C38}" type="sibTrans" cxnId="{1A445AE0-4013-4CB8-BCE4-1E2A1876E2BF}">
      <dgm:prSet/>
      <dgm:spPr/>
      <dgm:t>
        <a:bodyPr/>
        <a:lstStyle/>
        <a:p>
          <a:endParaRPr lang="fr-FR"/>
        </a:p>
      </dgm:t>
    </dgm:pt>
    <dgm:pt modelId="{44F0AF15-689E-4F45-8DDB-00D996A2638C}">
      <dgm:prSet phldrT="[Texte]" custT="1"/>
      <dgm:spPr/>
      <dgm:t>
        <a:bodyPr/>
        <a:lstStyle/>
        <a:p>
          <a:r>
            <a:rPr lang="fr-FR" sz="400" dirty="0"/>
            <a:t>Niveau délibératif et de l’action</a:t>
          </a:r>
        </a:p>
      </dgm:t>
    </dgm:pt>
    <dgm:pt modelId="{C6BFD2A2-F398-4B98-996C-9552F4FA7233}" type="parTrans" cxnId="{CE82A29E-91E7-4CEF-9D18-AEA9293A66C8}">
      <dgm:prSet/>
      <dgm:spPr/>
      <dgm:t>
        <a:bodyPr/>
        <a:lstStyle/>
        <a:p>
          <a:endParaRPr lang="fr-FR"/>
        </a:p>
      </dgm:t>
    </dgm:pt>
    <dgm:pt modelId="{8ABC3268-A33A-4549-8C00-4AF1E4B77BF9}" type="sibTrans" cxnId="{CE82A29E-91E7-4CEF-9D18-AEA9293A66C8}">
      <dgm:prSet/>
      <dgm:spPr/>
      <dgm:t>
        <a:bodyPr/>
        <a:lstStyle/>
        <a:p>
          <a:endParaRPr lang="fr-FR"/>
        </a:p>
      </dgm:t>
    </dgm:pt>
    <dgm:pt modelId="{B9F6E82E-A296-456D-BB60-BF918EF64948}" type="pres">
      <dgm:prSet presAssocID="{7EA8BDE2-94F3-4D78-B9D9-7F4B556A83C2}" presName="rootnode" presStyleCnt="0">
        <dgm:presLayoutVars>
          <dgm:chMax/>
          <dgm:chPref/>
          <dgm:dir/>
          <dgm:animLvl val="lvl"/>
        </dgm:presLayoutVars>
      </dgm:prSet>
      <dgm:spPr/>
    </dgm:pt>
    <dgm:pt modelId="{2A33E8F3-D509-4E6B-B086-BDE068A61B4B}" type="pres">
      <dgm:prSet presAssocID="{E78F0901-ED02-4716-9601-09C08A3F9B23}" presName="composite" presStyleCnt="0"/>
      <dgm:spPr/>
    </dgm:pt>
    <dgm:pt modelId="{941583EF-0840-49F8-BEE7-FA1177C0F2D3}" type="pres">
      <dgm:prSet presAssocID="{E78F0901-ED02-4716-9601-09C08A3F9B23}" presName="bentUpArrow1" presStyleLbl="alignImgPlace1" presStyleIdx="0" presStyleCnt="2"/>
      <dgm:spPr/>
    </dgm:pt>
    <dgm:pt modelId="{76070F11-55C2-4106-AA2B-BFD8EBCB6439}" type="pres">
      <dgm:prSet presAssocID="{E78F0901-ED02-4716-9601-09C08A3F9B23}" presName="ParentText" presStyleLbl="node1" presStyleIdx="0" presStyleCnt="3">
        <dgm:presLayoutVars>
          <dgm:chMax val="1"/>
          <dgm:chPref val="1"/>
          <dgm:bulletEnabled val="1"/>
        </dgm:presLayoutVars>
      </dgm:prSet>
      <dgm:spPr/>
    </dgm:pt>
    <dgm:pt modelId="{1D75FAAE-3A0F-4123-82B0-1F1070325C4F}" type="pres">
      <dgm:prSet presAssocID="{E78F0901-ED02-4716-9601-09C08A3F9B23}" presName="ChildText" presStyleLbl="revTx" presStyleIdx="0" presStyleCnt="3">
        <dgm:presLayoutVars>
          <dgm:chMax val="0"/>
          <dgm:chPref val="0"/>
          <dgm:bulletEnabled val="1"/>
        </dgm:presLayoutVars>
      </dgm:prSet>
      <dgm:spPr/>
    </dgm:pt>
    <dgm:pt modelId="{EDAD8EB4-A262-47C0-9298-A30D66CF8F43}" type="pres">
      <dgm:prSet presAssocID="{804394F5-D2FF-4157-B34E-C88B40BEA3EB}" presName="sibTrans" presStyleCnt="0"/>
      <dgm:spPr/>
    </dgm:pt>
    <dgm:pt modelId="{451D50D7-05A1-4443-95C6-3A6B6F298218}" type="pres">
      <dgm:prSet presAssocID="{7229166E-F395-4CD5-BD2D-0153E0A95F44}" presName="composite" presStyleCnt="0"/>
      <dgm:spPr/>
    </dgm:pt>
    <dgm:pt modelId="{019ABBDC-16B1-4F6D-8FCA-DB028FAE6401}" type="pres">
      <dgm:prSet presAssocID="{7229166E-F395-4CD5-BD2D-0153E0A95F44}" presName="bentUpArrow1" presStyleLbl="alignImgPlace1" presStyleIdx="1" presStyleCnt="2"/>
      <dgm:spPr/>
    </dgm:pt>
    <dgm:pt modelId="{9B633D7F-4303-4A5E-8FA3-A84807A16A35}" type="pres">
      <dgm:prSet presAssocID="{7229166E-F395-4CD5-BD2D-0153E0A95F44}" presName="ParentText" presStyleLbl="node1" presStyleIdx="1" presStyleCnt="3">
        <dgm:presLayoutVars>
          <dgm:chMax val="1"/>
          <dgm:chPref val="1"/>
          <dgm:bulletEnabled val="1"/>
        </dgm:presLayoutVars>
      </dgm:prSet>
      <dgm:spPr/>
    </dgm:pt>
    <dgm:pt modelId="{938DE1DE-CF5B-4E04-8744-33F105285391}" type="pres">
      <dgm:prSet presAssocID="{7229166E-F395-4CD5-BD2D-0153E0A95F44}" presName="ChildText" presStyleLbl="revTx" presStyleIdx="1" presStyleCnt="3">
        <dgm:presLayoutVars>
          <dgm:chMax val="0"/>
          <dgm:chPref val="0"/>
          <dgm:bulletEnabled val="1"/>
        </dgm:presLayoutVars>
      </dgm:prSet>
      <dgm:spPr/>
    </dgm:pt>
    <dgm:pt modelId="{C95549F0-762B-4ACB-B726-1C1263871FD0}" type="pres">
      <dgm:prSet presAssocID="{95B349DC-E12F-426B-9A53-7ADEB51EBFD0}" presName="sibTrans" presStyleCnt="0"/>
      <dgm:spPr/>
    </dgm:pt>
    <dgm:pt modelId="{29FA2639-D045-4F1A-83F1-B58C90FDF6E0}" type="pres">
      <dgm:prSet presAssocID="{AA2F72F3-5698-4134-996D-E18D74B88F15}" presName="composite" presStyleCnt="0"/>
      <dgm:spPr/>
    </dgm:pt>
    <dgm:pt modelId="{19AA68A7-5C88-4B4C-8F70-05DC3D42AC3B}" type="pres">
      <dgm:prSet presAssocID="{AA2F72F3-5698-4134-996D-E18D74B88F15}" presName="ParentText" presStyleLbl="node1" presStyleIdx="2" presStyleCnt="3">
        <dgm:presLayoutVars>
          <dgm:chMax val="1"/>
          <dgm:chPref val="1"/>
          <dgm:bulletEnabled val="1"/>
        </dgm:presLayoutVars>
      </dgm:prSet>
      <dgm:spPr/>
    </dgm:pt>
    <dgm:pt modelId="{23D755C5-805C-4AE6-A598-51410335F215}" type="pres">
      <dgm:prSet presAssocID="{AA2F72F3-5698-4134-996D-E18D74B88F15}" presName="FinalChildText" presStyleLbl="revTx" presStyleIdx="2" presStyleCnt="3">
        <dgm:presLayoutVars>
          <dgm:chMax val="0"/>
          <dgm:chPref val="0"/>
          <dgm:bulletEnabled val="1"/>
        </dgm:presLayoutVars>
      </dgm:prSet>
      <dgm:spPr/>
    </dgm:pt>
  </dgm:ptLst>
  <dgm:cxnLst>
    <dgm:cxn modelId="{0195E203-5A1C-4F02-94F5-A10D90D7C037}" type="presOf" srcId="{54DEE025-A383-495C-8470-E164920B4E1E}" destId="{1D75FAAE-3A0F-4123-82B0-1F1070325C4F}" srcOrd="0" destOrd="0" presId="urn:microsoft.com/office/officeart/2005/8/layout/StepDownProcess"/>
    <dgm:cxn modelId="{630DF928-15A1-46AF-A201-67CEC4A06011}" srcId="{7EA8BDE2-94F3-4D78-B9D9-7F4B556A83C2}" destId="{E78F0901-ED02-4716-9601-09C08A3F9B23}" srcOrd="0" destOrd="0" parTransId="{C0B40F8F-A718-48F2-AD01-8452BCB78AAD}" sibTransId="{804394F5-D2FF-4157-B34E-C88B40BEA3EB}"/>
    <dgm:cxn modelId="{C0408A3E-5714-4FC3-BAB5-078060733B7F}" srcId="{E78F0901-ED02-4716-9601-09C08A3F9B23}" destId="{54DEE025-A383-495C-8470-E164920B4E1E}" srcOrd="0" destOrd="0" parTransId="{776AFFE9-9328-4E05-B1C0-8F24FAD39CA4}" sibTransId="{98328F8F-44C1-4672-B014-4D93841E053F}"/>
    <dgm:cxn modelId="{A91B5A49-0D01-4B8C-8966-3FE85EF9719F}" srcId="{7229166E-F395-4CD5-BD2D-0153E0A95F44}" destId="{AF12C94F-6433-4E45-8E7C-23866F96FA47}" srcOrd="0" destOrd="0" parTransId="{358DA5F0-FBA8-4CED-A9DA-992B013AF4C2}" sibTransId="{81D816A4-3EB5-4D5B-95CD-EC571868D0C7}"/>
    <dgm:cxn modelId="{8BD19E72-2FE3-4543-9E2B-95DE339B86B6}" type="presOf" srcId="{AF12C94F-6433-4E45-8E7C-23866F96FA47}" destId="{938DE1DE-CF5B-4E04-8744-33F105285391}" srcOrd="0" destOrd="0" presId="urn:microsoft.com/office/officeart/2005/8/layout/StepDownProcess"/>
    <dgm:cxn modelId="{D9C13055-B40F-4C1D-B310-7E418DAE9C8A}" type="presOf" srcId="{E78F0901-ED02-4716-9601-09C08A3F9B23}" destId="{76070F11-55C2-4106-AA2B-BFD8EBCB6439}" srcOrd="0" destOrd="0" presId="urn:microsoft.com/office/officeart/2005/8/layout/StepDownProcess"/>
    <dgm:cxn modelId="{A5A9BA81-D930-44A5-8E0A-D2C5509F787B}" type="presOf" srcId="{7229166E-F395-4CD5-BD2D-0153E0A95F44}" destId="{9B633D7F-4303-4A5E-8FA3-A84807A16A35}" srcOrd="0" destOrd="0" presId="urn:microsoft.com/office/officeart/2005/8/layout/StepDownProcess"/>
    <dgm:cxn modelId="{57CADD95-51B0-4F0D-821A-3469D18C85A3}" type="presOf" srcId="{44F0AF15-689E-4F45-8DDB-00D996A2638C}" destId="{23D755C5-805C-4AE6-A598-51410335F215}" srcOrd="0" destOrd="0" presId="urn:microsoft.com/office/officeart/2005/8/layout/StepDownProcess"/>
    <dgm:cxn modelId="{CE82A29E-91E7-4CEF-9D18-AEA9293A66C8}" srcId="{AA2F72F3-5698-4134-996D-E18D74B88F15}" destId="{44F0AF15-689E-4F45-8DDB-00D996A2638C}" srcOrd="0" destOrd="0" parTransId="{C6BFD2A2-F398-4B98-996C-9552F4FA7233}" sibTransId="{8ABC3268-A33A-4549-8C00-4AF1E4B77BF9}"/>
    <dgm:cxn modelId="{014571AC-6486-41F3-AB68-2C2F1C941E26}" srcId="{7EA8BDE2-94F3-4D78-B9D9-7F4B556A83C2}" destId="{7229166E-F395-4CD5-BD2D-0153E0A95F44}" srcOrd="1" destOrd="0" parTransId="{059B008A-840D-4248-AA35-1C45CC6A966F}" sibTransId="{95B349DC-E12F-426B-9A53-7ADEB51EBFD0}"/>
    <dgm:cxn modelId="{294944B4-27A2-4B8D-9D85-A763716928BA}" type="presOf" srcId="{AA2F72F3-5698-4134-996D-E18D74B88F15}" destId="{19AA68A7-5C88-4B4C-8F70-05DC3D42AC3B}" srcOrd="0" destOrd="0" presId="urn:microsoft.com/office/officeart/2005/8/layout/StepDownProcess"/>
    <dgm:cxn modelId="{FD8C0EBD-B6D3-4ABB-B939-5B15D233CF6B}" type="presOf" srcId="{7EA8BDE2-94F3-4D78-B9D9-7F4B556A83C2}" destId="{B9F6E82E-A296-456D-BB60-BF918EF64948}" srcOrd="0" destOrd="0" presId="urn:microsoft.com/office/officeart/2005/8/layout/StepDownProcess"/>
    <dgm:cxn modelId="{1A445AE0-4013-4CB8-BCE4-1E2A1876E2BF}" srcId="{7EA8BDE2-94F3-4D78-B9D9-7F4B556A83C2}" destId="{AA2F72F3-5698-4134-996D-E18D74B88F15}" srcOrd="2" destOrd="0" parTransId="{68E188BF-651F-421A-9D89-40E023849973}" sibTransId="{391FD126-BD2D-485E-9ED7-A909ADAE9C38}"/>
    <dgm:cxn modelId="{7754A6CC-709B-4E46-9037-1E1F979FC140}" type="presParOf" srcId="{B9F6E82E-A296-456D-BB60-BF918EF64948}" destId="{2A33E8F3-D509-4E6B-B086-BDE068A61B4B}" srcOrd="0" destOrd="0" presId="urn:microsoft.com/office/officeart/2005/8/layout/StepDownProcess"/>
    <dgm:cxn modelId="{07BFDB9C-206C-4B49-B18B-E581231C9092}" type="presParOf" srcId="{2A33E8F3-D509-4E6B-B086-BDE068A61B4B}" destId="{941583EF-0840-49F8-BEE7-FA1177C0F2D3}" srcOrd="0" destOrd="0" presId="urn:microsoft.com/office/officeart/2005/8/layout/StepDownProcess"/>
    <dgm:cxn modelId="{EBAB649D-C5D0-471D-AE02-92CA7751021E}" type="presParOf" srcId="{2A33E8F3-D509-4E6B-B086-BDE068A61B4B}" destId="{76070F11-55C2-4106-AA2B-BFD8EBCB6439}" srcOrd="1" destOrd="0" presId="urn:microsoft.com/office/officeart/2005/8/layout/StepDownProcess"/>
    <dgm:cxn modelId="{F961F8E4-7925-404F-87C3-0A124F755EF7}" type="presParOf" srcId="{2A33E8F3-D509-4E6B-B086-BDE068A61B4B}" destId="{1D75FAAE-3A0F-4123-82B0-1F1070325C4F}" srcOrd="2" destOrd="0" presId="urn:microsoft.com/office/officeart/2005/8/layout/StepDownProcess"/>
    <dgm:cxn modelId="{A371B9F9-6CAB-46BE-9FC7-7FD940D5F8BE}" type="presParOf" srcId="{B9F6E82E-A296-456D-BB60-BF918EF64948}" destId="{EDAD8EB4-A262-47C0-9298-A30D66CF8F43}" srcOrd="1" destOrd="0" presId="urn:microsoft.com/office/officeart/2005/8/layout/StepDownProcess"/>
    <dgm:cxn modelId="{D31CD37B-A90C-4C98-8DE7-460271975729}" type="presParOf" srcId="{B9F6E82E-A296-456D-BB60-BF918EF64948}" destId="{451D50D7-05A1-4443-95C6-3A6B6F298218}" srcOrd="2" destOrd="0" presId="urn:microsoft.com/office/officeart/2005/8/layout/StepDownProcess"/>
    <dgm:cxn modelId="{64242F32-C1FB-42AA-8DDC-3E56C91437BE}" type="presParOf" srcId="{451D50D7-05A1-4443-95C6-3A6B6F298218}" destId="{019ABBDC-16B1-4F6D-8FCA-DB028FAE6401}" srcOrd="0" destOrd="0" presId="urn:microsoft.com/office/officeart/2005/8/layout/StepDownProcess"/>
    <dgm:cxn modelId="{868A0542-975A-4939-8DB2-FF99A1E9B0FA}" type="presParOf" srcId="{451D50D7-05A1-4443-95C6-3A6B6F298218}" destId="{9B633D7F-4303-4A5E-8FA3-A84807A16A35}" srcOrd="1" destOrd="0" presId="urn:microsoft.com/office/officeart/2005/8/layout/StepDownProcess"/>
    <dgm:cxn modelId="{14F765E6-5792-483C-BE1D-B3C1F0C4A9FD}" type="presParOf" srcId="{451D50D7-05A1-4443-95C6-3A6B6F298218}" destId="{938DE1DE-CF5B-4E04-8744-33F105285391}" srcOrd="2" destOrd="0" presId="urn:microsoft.com/office/officeart/2005/8/layout/StepDownProcess"/>
    <dgm:cxn modelId="{2FD180AF-17E2-4FBD-9AD2-A988F098EE85}" type="presParOf" srcId="{B9F6E82E-A296-456D-BB60-BF918EF64948}" destId="{C95549F0-762B-4ACB-B726-1C1263871FD0}" srcOrd="3" destOrd="0" presId="urn:microsoft.com/office/officeart/2005/8/layout/StepDownProcess"/>
    <dgm:cxn modelId="{81A284A6-7190-446A-BD37-3B37B3A1FF29}" type="presParOf" srcId="{B9F6E82E-A296-456D-BB60-BF918EF64948}" destId="{29FA2639-D045-4F1A-83F1-B58C90FDF6E0}" srcOrd="4" destOrd="0" presId="urn:microsoft.com/office/officeart/2005/8/layout/StepDownProcess"/>
    <dgm:cxn modelId="{36DE85F4-EFBE-40D2-813B-03AE32DC9320}" type="presParOf" srcId="{29FA2639-D045-4F1A-83F1-B58C90FDF6E0}" destId="{19AA68A7-5C88-4B4C-8F70-05DC3D42AC3B}" srcOrd="0" destOrd="0" presId="urn:microsoft.com/office/officeart/2005/8/layout/StepDownProcess"/>
    <dgm:cxn modelId="{17BE18AC-59A4-4751-A716-C1970B4025A1}" type="presParOf" srcId="{29FA2639-D045-4F1A-83F1-B58C90FDF6E0}" destId="{23D755C5-805C-4AE6-A598-51410335F215}" srcOrd="1" destOrd="0" presId="urn:microsoft.com/office/officeart/2005/8/layout/StepDown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A8BDE2-94F3-4D78-B9D9-7F4B556A83C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E78F0901-ED02-4716-9601-09C08A3F9B23}">
      <dgm:prSet phldrT="[Texte]"/>
      <dgm:spPr/>
      <dgm:t>
        <a:bodyPr/>
        <a:lstStyle/>
        <a:p>
          <a:r>
            <a:rPr lang="fr-FR" dirty="0"/>
            <a:t>Expérientiel</a:t>
          </a:r>
        </a:p>
      </dgm:t>
    </dgm:pt>
    <dgm:pt modelId="{C0B40F8F-A718-48F2-AD01-8452BCB78AAD}" type="parTrans" cxnId="{630DF928-15A1-46AF-A201-67CEC4A06011}">
      <dgm:prSet/>
      <dgm:spPr/>
      <dgm:t>
        <a:bodyPr/>
        <a:lstStyle/>
        <a:p>
          <a:endParaRPr lang="fr-FR"/>
        </a:p>
      </dgm:t>
    </dgm:pt>
    <dgm:pt modelId="{804394F5-D2FF-4157-B34E-C88B40BEA3EB}" type="sibTrans" cxnId="{630DF928-15A1-46AF-A201-67CEC4A06011}">
      <dgm:prSet/>
      <dgm:spPr/>
      <dgm:t>
        <a:bodyPr/>
        <a:lstStyle/>
        <a:p>
          <a:endParaRPr lang="fr-FR"/>
        </a:p>
      </dgm:t>
    </dgm:pt>
    <dgm:pt modelId="{54DEE025-A383-495C-8470-E164920B4E1E}">
      <dgm:prSet phldrT="[Texte]"/>
      <dgm:spPr/>
      <dgm:t>
        <a:bodyPr/>
        <a:lstStyle/>
        <a:p>
          <a:r>
            <a:rPr lang="fr-FR" dirty="0"/>
            <a:t>Niveau intuitif et sensible</a:t>
          </a:r>
        </a:p>
      </dgm:t>
    </dgm:pt>
    <dgm:pt modelId="{776AFFE9-9328-4E05-B1C0-8F24FAD39CA4}" type="parTrans" cxnId="{C0408A3E-5714-4FC3-BAB5-078060733B7F}">
      <dgm:prSet/>
      <dgm:spPr/>
      <dgm:t>
        <a:bodyPr/>
        <a:lstStyle/>
        <a:p>
          <a:endParaRPr lang="fr-FR"/>
        </a:p>
      </dgm:t>
    </dgm:pt>
    <dgm:pt modelId="{98328F8F-44C1-4672-B014-4D93841E053F}" type="sibTrans" cxnId="{C0408A3E-5714-4FC3-BAB5-078060733B7F}">
      <dgm:prSet/>
      <dgm:spPr/>
      <dgm:t>
        <a:bodyPr/>
        <a:lstStyle/>
        <a:p>
          <a:endParaRPr lang="fr-FR"/>
        </a:p>
      </dgm:t>
    </dgm:pt>
    <dgm:pt modelId="{7229166E-F395-4CD5-BD2D-0153E0A95F44}">
      <dgm:prSet phldrT="[Texte]"/>
      <dgm:spPr/>
      <dgm:t>
        <a:bodyPr/>
        <a:lstStyle/>
        <a:p>
          <a:r>
            <a:rPr lang="fr-FR" dirty="0"/>
            <a:t>Méthodologique</a:t>
          </a:r>
        </a:p>
      </dgm:t>
    </dgm:pt>
    <dgm:pt modelId="{059B008A-840D-4248-AA35-1C45CC6A966F}" type="parTrans" cxnId="{014571AC-6486-41F3-AB68-2C2F1C941E26}">
      <dgm:prSet/>
      <dgm:spPr/>
      <dgm:t>
        <a:bodyPr/>
        <a:lstStyle/>
        <a:p>
          <a:endParaRPr lang="fr-FR"/>
        </a:p>
      </dgm:t>
    </dgm:pt>
    <dgm:pt modelId="{95B349DC-E12F-426B-9A53-7ADEB51EBFD0}" type="sibTrans" cxnId="{014571AC-6486-41F3-AB68-2C2F1C941E26}">
      <dgm:prSet/>
      <dgm:spPr/>
      <dgm:t>
        <a:bodyPr/>
        <a:lstStyle/>
        <a:p>
          <a:endParaRPr lang="fr-FR"/>
        </a:p>
      </dgm:t>
    </dgm:pt>
    <dgm:pt modelId="{AF12C94F-6433-4E45-8E7C-23866F96FA47}">
      <dgm:prSet phldrT="[Texte]"/>
      <dgm:spPr/>
      <dgm:t>
        <a:bodyPr/>
        <a:lstStyle/>
        <a:p>
          <a:r>
            <a:rPr lang="fr-FR" dirty="0"/>
            <a:t>Niveau déontologique et technico-scientifique</a:t>
          </a:r>
        </a:p>
      </dgm:t>
    </dgm:pt>
    <dgm:pt modelId="{358DA5F0-FBA8-4CED-A9DA-992B013AF4C2}" type="parTrans" cxnId="{A91B5A49-0D01-4B8C-8966-3FE85EF9719F}">
      <dgm:prSet/>
      <dgm:spPr/>
      <dgm:t>
        <a:bodyPr/>
        <a:lstStyle/>
        <a:p>
          <a:endParaRPr lang="fr-FR"/>
        </a:p>
      </dgm:t>
    </dgm:pt>
    <dgm:pt modelId="{81D816A4-3EB5-4D5B-95CD-EC571868D0C7}" type="sibTrans" cxnId="{A91B5A49-0D01-4B8C-8966-3FE85EF9719F}">
      <dgm:prSet/>
      <dgm:spPr/>
      <dgm:t>
        <a:bodyPr/>
        <a:lstStyle/>
        <a:p>
          <a:endParaRPr lang="fr-FR"/>
        </a:p>
      </dgm:t>
    </dgm:pt>
    <dgm:pt modelId="{AA2F72F3-5698-4134-996D-E18D74B88F15}">
      <dgm:prSet phldrT="[Texte]"/>
      <dgm:spPr/>
      <dgm:t>
        <a:bodyPr/>
        <a:lstStyle/>
        <a:p>
          <a:r>
            <a:rPr lang="fr-FR" dirty="0"/>
            <a:t>Évaluation </a:t>
          </a:r>
        </a:p>
      </dgm:t>
    </dgm:pt>
    <dgm:pt modelId="{68E188BF-651F-421A-9D89-40E023849973}" type="parTrans" cxnId="{1A445AE0-4013-4CB8-BCE4-1E2A1876E2BF}">
      <dgm:prSet/>
      <dgm:spPr/>
      <dgm:t>
        <a:bodyPr/>
        <a:lstStyle/>
        <a:p>
          <a:endParaRPr lang="fr-FR"/>
        </a:p>
      </dgm:t>
    </dgm:pt>
    <dgm:pt modelId="{391FD126-BD2D-485E-9ED7-A909ADAE9C38}" type="sibTrans" cxnId="{1A445AE0-4013-4CB8-BCE4-1E2A1876E2BF}">
      <dgm:prSet/>
      <dgm:spPr/>
      <dgm:t>
        <a:bodyPr/>
        <a:lstStyle/>
        <a:p>
          <a:endParaRPr lang="fr-FR"/>
        </a:p>
      </dgm:t>
    </dgm:pt>
    <dgm:pt modelId="{44F0AF15-689E-4F45-8DDB-00D996A2638C}">
      <dgm:prSet phldrT="[Texte]" custT="1"/>
      <dgm:spPr/>
      <dgm:t>
        <a:bodyPr/>
        <a:lstStyle/>
        <a:p>
          <a:r>
            <a:rPr lang="fr-FR" sz="1200" dirty="0"/>
            <a:t>Niveau délibératif et de l’action</a:t>
          </a:r>
        </a:p>
      </dgm:t>
    </dgm:pt>
    <dgm:pt modelId="{C6BFD2A2-F398-4B98-996C-9552F4FA7233}" type="parTrans" cxnId="{CE82A29E-91E7-4CEF-9D18-AEA9293A66C8}">
      <dgm:prSet/>
      <dgm:spPr/>
      <dgm:t>
        <a:bodyPr/>
        <a:lstStyle/>
        <a:p>
          <a:endParaRPr lang="fr-FR"/>
        </a:p>
      </dgm:t>
    </dgm:pt>
    <dgm:pt modelId="{8ABC3268-A33A-4549-8C00-4AF1E4B77BF9}" type="sibTrans" cxnId="{CE82A29E-91E7-4CEF-9D18-AEA9293A66C8}">
      <dgm:prSet/>
      <dgm:spPr/>
      <dgm:t>
        <a:bodyPr/>
        <a:lstStyle/>
        <a:p>
          <a:endParaRPr lang="fr-FR"/>
        </a:p>
      </dgm:t>
    </dgm:pt>
    <dgm:pt modelId="{B9F6E82E-A296-456D-BB60-BF918EF64948}" type="pres">
      <dgm:prSet presAssocID="{7EA8BDE2-94F3-4D78-B9D9-7F4B556A83C2}" presName="rootnode" presStyleCnt="0">
        <dgm:presLayoutVars>
          <dgm:chMax/>
          <dgm:chPref/>
          <dgm:dir/>
          <dgm:animLvl val="lvl"/>
        </dgm:presLayoutVars>
      </dgm:prSet>
      <dgm:spPr/>
    </dgm:pt>
    <dgm:pt modelId="{2A33E8F3-D509-4E6B-B086-BDE068A61B4B}" type="pres">
      <dgm:prSet presAssocID="{E78F0901-ED02-4716-9601-09C08A3F9B23}" presName="composite" presStyleCnt="0"/>
      <dgm:spPr/>
    </dgm:pt>
    <dgm:pt modelId="{941583EF-0840-49F8-BEE7-FA1177C0F2D3}" type="pres">
      <dgm:prSet presAssocID="{E78F0901-ED02-4716-9601-09C08A3F9B23}" presName="bentUpArrow1" presStyleLbl="alignImgPlace1" presStyleIdx="0" presStyleCnt="2"/>
      <dgm:spPr/>
    </dgm:pt>
    <dgm:pt modelId="{76070F11-55C2-4106-AA2B-BFD8EBCB6439}" type="pres">
      <dgm:prSet presAssocID="{E78F0901-ED02-4716-9601-09C08A3F9B23}" presName="ParentText" presStyleLbl="node1" presStyleIdx="0" presStyleCnt="3">
        <dgm:presLayoutVars>
          <dgm:chMax val="1"/>
          <dgm:chPref val="1"/>
          <dgm:bulletEnabled val="1"/>
        </dgm:presLayoutVars>
      </dgm:prSet>
      <dgm:spPr/>
    </dgm:pt>
    <dgm:pt modelId="{1D75FAAE-3A0F-4123-82B0-1F1070325C4F}" type="pres">
      <dgm:prSet presAssocID="{E78F0901-ED02-4716-9601-09C08A3F9B23}" presName="ChildText" presStyleLbl="revTx" presStyleIdx="0" presStyleCnt="3">
        <dgm:presLayoutVars>
          <dgm:chMax val="0"/>
          <dgm:chPref val="0"/>
          <dgm:bulletEnabled val="1"/>
        </dgm:presLayoutVars>
      </dgm:prSet>
      <dgm:spPr/>
    </dgm:pt>
    <dgm:pt modelId="{EDAD8EB4-A262-47C0-9298-A30D66CF8F43}" type="pres">
      <dgm:prSet presAssocID="{804394F5-D2FF-4157-B34E-C88B40BEA3EB}" presName="sibTrans" presStyleCnt="0"/>
      <dgm:spPr/>
    </dgm:pt>
    <dgm:pt modelId="{451D50D7-05A1-4443-95C6-3A6B6F298218}" type="pres">
      <dgm:prSet presAssocID="{7229166E-F395-4CD5-BD2D-0153E0A95F44}" presName="composite" presStyleCnt="0"/>
      <dgm:spPr/>
    </dgm:pt>
    <dgm:pt modelId="{019ABBDC-16B1-4F6D-8FCA-DB028FAE6401}" type="pres">
      <dgm:prSet presAssocID="{7229166E-F395-4CD5-BD2D-0153E0A95F44}" presName="bentUpArrow1" presStyleLbl="alignImgPlace1" presStyleIdx="1" presStyleCnt="2"/>
      <dgm:spPr/>
    </dgm:pt>
    <dgm:pt modelId="{9B633D7F-4303-4A5E-8FA3-A84807A16A35}" type="pres">
      <dgm:prSet presAssocID="{7229166E-F395-4CD5-BD2D-0153E0A95F44}" presName="ParentText" presStyleLbl="node1" presStyleIdx="1" presStyleCnt="3">
        <dgm:presLayoutVars>
          <dgm:chMax val="1"/>
          <dgm:chPref val="1"/>
          <dgm:bulletEnabled val="1"/>
        </dgm:presLayoutVars>
      </dgm:prSet>
      <dgm:spPr/>
    </dgm:pt>
    <dgm:pt modelId="{938DE1DE-CF5B-4E04-8744-33F105285391}" type="pres">
      <dgm:prSet presAssocID="{7229166E-F395-4CD5-BD2D-0153E0A95F44}" presName="ChildText" presStyleLbl="revTx" presStyleIdx="1" presStyleCnt="3">
        <dgm:presLayoutVars>
          <dgm:chMax val="0"/>
          <dgm:chPref val="0"/>
          <dgm:bulletEnabled val="1"/>
        </dgm:presLayoutVars>
      </dgm:prSet>
      <dgm:spPr/>
    </dgm:pt>
    <dgm:pt modelId="{C95549F0-762B-4ACB-B726-1C1263871FD0}" type="pres">
      <dgm:prSet presAssocID="{95B349DC-E12F-426B-9A53-7ADEB51EBFD0}" presName="sibTrans" presStyleCnt="0"/>
      <dgm:spPr/>
    </dgm:pt>
    <dgm:pt modelId="{29FA2639-D045-4F1A-83F1-B58C90FDF6E0}" type="pres">
      <dgm:prSet presAssocID="{AA2F72F3-5698-4134-996D-E18D74B88F15}" presName="composite" presStyleCnt="0"/>
      <dgm:spPr/>
    </dgm:pt>
    <dgm:pt modelId="{19AA68A7-5C88-4B4C-8F70-05DC3D42AC3B}" type="pres">
      <dgm:prSet presAssocID="{AA2F72F3-5698-4134-996D-E18D74B88F15}" presName="ParentText" presStyleLbl="node1" presStyleIdx="2" presStyleCnt="3">
        <dgm:presLayoutVars>
          <dgm:chMax val="1"/>
          <dgm:chPref val="1"/>
          <dgm:bulletEnabled val="1"/>
        </dgm:presLayoutVars>
      </dgm:prSet>
      <dgm:spPr/>
    </dgm:pt>
    <dgm:pt modelId="{23D755C5-805C-4AE6-A598-51410335F215}" type="pres">
      <dgm:prSet presAssocID="{AA2F72F3-5698-4134-996D-E18D74B88F15}" presName="FinalChildText" presStyleLbl="revTx" presStyleIdx="2" presStyleCnt="3">
        <dgm:presLayoutVars>
          <dgm:chMax val="0"/>
          <dgm:chPref val="0"/>
          <dgm:bulletEnabled val="1"/>
        </dgm:presLayoutVars>
      </dgm:prSet>
      <dgm:spPr/>
    </dgm:pt>
  </dgm:ptLst>
  <dgm:cxnLst>
    <dgm:cxn modelId="{0195E203-5A1C-4F02-94F5-A10D90D7C037}" type="presOf" srcId="{54DEE025-A383-495C-8470-E164920B4E1E}" destId="{1D75FAAE-3A0F-4123-82B0-1F1070325C4F}" srcOrd="0" destOrd="0" presId="urn:microsoft.com/office/officeart/2005/8/layout/StepDownProcess"/>
    <dgm:cxn modelId="{630DF928-15A1-46AF-A201-67CEC4A06011}" srcId="{7EA8BDE2-94F3-4D78-B9D9-7F4B556A83C2}" destId="{E78F0901-ED02-4716-9601-09C08A3F9B23}" srcOrd="0" destOrd="0" parTransId="{C0B40F8F-A718-48F2-AD01-8452BCB78AAD}" sibTransId="{804394F5-D2FF-4157-B34E-C88B40BEA3EB}"/>
    <dgm:cxn modelId="{C0408A3E-5714-4FC3-BAB5-078060733B7F}" srcId="{E78F0901-ED02-4716-9601-09C08A3F9B23}" destId="{54DEE025-A383-495C-8470-E164920B4E1E}" srcOrd="0" destOrd="0" parTransId="{776AFFE9-9328-4E05-B1C0-8F24FAD39CA4}" sibTransId="{98328F8F-44C1-4672-B014-4D93841E053F}"/>
    <dgm:cxn modelId="{A91B5A49-0D01-4B8C-8966-3FE85EF9719F}" srcId="{7229166E-F395-4CD5-BD2D-0153E0A95F44}" destId="{AF12C94F-6433-4E45-8E7C-23866F96FA47}" srcOrd="0" destOrd="0" parTransId="{358DA5F0-FBA8-4CED-A9DA-992B013AF4C2}" sibTransId="{81D816A4-3EB5-4D5B-95CD-EC571868D0C7}"/>
    <dgm:cxn modelId="{8BD19E72-2FE3-4543-9E2B-95DE339B86B6}" type="presOf" srcId="{AF12C94F-6433-4E45-8E7C-23866F96FA47}" destId="{938DE1DE-CF5B-4E04-8744-33F105285391}" srcOrd="0" destOrd="0" presId="urn:microsoft.com/office/officeart/2005/8/layout/StepDownProcess"/>
    <dgm:cxn modelId="{D9C13055-B40F-4C1D-B310-7E418DAE9C8A}" type="presOf" srcId="{E78F0901-ED02-4716-9601-09C08A3F9B23}" destId="{76070F11-55C2-4106-AA2B-BFD8EBCB6439}" srcOrd="0" destOrd="0" presId="urn:microsoft.com/office/officeart/2005/8/layout/StepDownProcess"/>
    <dgm:cxn modelId="{A5A9BA81-D930-44A5-8E0A-D2C5509F787B}" type="presOf" srcId="{7229166E-F395-4CD5-BD2D-0153E0A95F44}" destId="{9B633D7F-4303-4A5E-8FA3-A84807A16A35}" srcOrd="0" destOrd="0" presId="urn:microsoft.com/office/officeart/2005/8/layout/StepDownProcess"/>
    <dgm:cxn modelId="{57CADD95-51B0-4F0D-821A-3469D18C85A3}" type="presOf" srcId="{44F0AF15-689E-4F45-8DDB-00D996A2638C}" destId="{23D755C5-805C-4AE6-A598-51410335F215}" srcOrd="0" destOrd="0" presId="urn:microsoft.com/office/officeart/2005/8/layout/StepDownProcess"/>
    <dgm:cxn modelId="{CE82A29E-91E7-4CEF-9D18-AEA9293A66C8}" srcId="{AA2F72F3-5698-4134-996D-E18D74B88F15}" destId="{44F0AF15-689E-4F45-8DDB-00D996A2638C}" srcOrd="0" destOrd="0" parTransId="{C6BFD2A2-F398-4B98-996C-9552F4FA7233}" sibTransId="{8ABC3268-A33A-4549-8C00-4AF1E4B77BF9}"/>
    <dgm:cxn modelId="{014571AC-6486-41F3-AB68-2C2F1C941E26}" srcId="{7EA8BDE2-94F3-4D78-B9D9-7F4B556A83C2}" destId="{7229166E-F395-4CD5-BD2D-0153E0A95F44}" srcOrd="1" destOrd="0" parTransId="{059B008A-840D-4248-AA35-1C45CC6A966F}" sibTransId="{95B349DC-E12F-426B-9A53-7ADEB51EBFD0}"/>
    <dgm:cxn modelId="{294944B4-27A2-4B8D-9D85-A763716928BA}" type="presOf" srcId="{AA2F72F3-5698-4134-996D-E18D74B88F15}" destId="{19AA68A7-5C88-4B4C-8F70-05DC3D42AC3B}" srcOrd="0" destOrd="0" presId="urn:microsoft.com/office/officeart/2005/8/layout/StepDownProcess"/>
    <dgm:cxn modelId="{FD8C0EBD-B6D3-4ABB-B939-5B15D233CF6B}" type="presOf" srcId="{7EA8BDE2-94F3-4D78-B9D9-7F4B556A83C2}" destId="{B9F6E82E-A296-456D-BB60-BF918EF64948}" srcOrd="0" destOrd="0" presId="urn:microsoft.com/office/officeart/2005/8/layout/StepDownProcess"/>
    <dgm:cxn modelId="{1A445AE0-4013-4CB8-BCE4-1E2A1876E2BF}" srcId="{7EA8BDE2-94F3-4D78-B9D9-7F4B556A83C2}" destId="{AA2F72F3-5698-4134-996D-E18D74B88F15}" srcOrd="2" destOrd="0" parTransId="{68E188BF-651F-421A-9D89-40E023849973}" sibTransId="{391FD126-BD2D-485E-9ED7-A909ADAE9C38}"/>
    <dgm:cxn modelId="{7754A6CC-709B-4E46-9037-1E1F979FC140}" type="presParOf" srcId="{B9F6E82E-A296-456D-BB60-BF918EF64948}" destId="{2A33E8F3-D509-4E6B-B086-BDE068A61B4B}" srcOrd="0" destOrd="0" presId="urn:microsoft.com/office/officeart/2005/8/layout/StepDownProcess"/>
    <dgm:cxn modelId="{07BFDB9C-206C-4B49-B18B-E581231C9092}" type="presParOf" srcId="{2A33E8F3-D509-4E6B-B086-BDE068A61B4B}" destId="{941583EF-0840-49F8-BEE7-FA1177C0F2D3}" srcOrd="0" destOrd="0" presId="urn:microsoft.com/office/officeart/2005/8/layout/StepDownProcess"/>
    <dgm:cxn modelId="{EBAB649D-C5D0-471D-AE02-92CA7751021E}" type="presParOf" srcId="{2A33E8F3-D509-4E6B-B086-BDE068A61B4B}" destId="{76070F11-55C2-4106-AA2B-BFD8EBCB6439}" srcOrd="1" destOrd="0" presId="urn:microsoft.com/office/officeart/2005/8/layout/StepDownProcess"/>
    <dgm:cxn modelId="{F961F8E4-7925-404F-87C3-0A124F755EF7}" type="presParOf" srcId="{2A33E8F3-D509-4E6B-B086-BDE068A61B4B}" destId="{1D75FAAE-3A0F-4123-82B0-1F1070325C4F}" srcOrd="2" destOrd="0" presId="urn:microsoft.com/office/officeart/2005/8/layout/StepDownProcess"/>
    <dgm:cxn modelId="{A371B9F9-6CAB-46BE-9FC7-7FD940D5F8BE}" type="presParOf" srcId="{B9F6E82E-A296-456D-BB60-BF918EF64948}" destId="{EDAD8EB4-A262-47C0-9298-A30D66CF8F43}" srcOrd="1" destOrd="0" presId="urn:microsoft.com/office/officeart/2005/8/layout/StepDownProcess"/>
    <dgm:cxn modelId="{D31CD37B-A90C-4C98-8DE7-460271975729}" type="presParOf" srcId="{B9F6E82E-A296-456D-BB60-BF918EF64948}" destId="{451D50D7-05A1-4443-95C6-3A6B6F298218}" srcOrd="2" destOrd="0" presId="urn:microsoft.com/office/officeart/2005/8/layout/StepDownProcess"/>
    <dgm:cxn modelId="{64242F32-C1FB-42AA-8DDC-3E56C91437BE}" type="presParOf" srcId="{451D50D7-05A1-4443-95C6-3A6B6F298218}" destId="{019ABBDC-16B1-4F6D-8FCA-DB028FAE6401}" srcOrd="0" destOrd="0" presId="urn:microsoft.com/office/officeart/2005/8/layout/StepDownProcess"/>
    <dgm:cxn modelId="{868A0542-975A-4939-8DB2-FF99A1E9B0FA}" type="presParOf" srcId="{451D50D7-05A1-4443-95C6-3A6B6F298218}" destId="{9B633D7F-4303-4A5E-8FA3-A84807A16A35}" srcOrd="1" destOrd="0" presId="urn:microsoft.com/office/officeart/2005/8/layout/StepDownProcess"/>
    <dgm:cxn modelId="{14F765E6-5792-483C-BE1D-B3C1F0C4A9FD}" type="presParOf" srcId="{451D50D7-05A1-4443-95C6-3A6B6F298218}" destId="{938DE1DE-CF5B-4E04-8744-33F105285391}" srcOrd="2" destOrd="0" presId="urn:microsoft.com/office/officeart/2005/8/layout/StepDownProcess"/>
    <dgm:cxn modelId="{2FD180AF-17E2-4FBD-9AD2-A988F098EE85}" type="presParOf" srcId="{B9F6E82E-A296-456D-BB60-BF918EF64948}" destId="{C95549F0-762B-4ACB-B726-1C1263871FD0}" srcOrd="3" destOrd="0" presId="urn:microsoft.com/office/officeart/2005/8/layout/StepDownProcess"/>
    <dgm:cxn modelId="{81A284A6-7190-446A-BD37-3B37B3A1FF29}" type="presParOf" srcId="{B9F6E82E-A296-456D-BB60-BF918EF64948}" destId="{29FA2639-D045-4F1A-83F1-B58C90FDF6E0}" srcOrd="4" destOrd="0" presId="urn:microsoft.com/office/officeart/2005/8/layout/StepDownProcess"/>
    <dgm:cxn modelId="{36DE85F4-EFBE-40D2-813B-03AE32DC9320}" type="presParOf" srcId="{29FA2639-D045-4F1A-83F1-B58C90FDF6E0}" destId="{19AA68A7-5C88-4B4C-8F70-05DC3D42AC3B}" srcOrd="0" destOrd="0" presId="urn:microsoft.com/office/officeart/2005/8/layout/StepDownProcess"/>
    <dgm:cxn modelId="{17BE18AC-59A4-4751-A716-C1970B4025A1}" type="presParOf" srcId="{29FA2639-D045-4F1A-83F1-B58C90FDF6E0}" destId="{23D755C5-805C-4AE6-A598-51410335F215}"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49140FD9-61B8-4D6F-89A0-0D019E107951}">
      <dgm:prSet phldrT="[Texte]"/>
      <dgm:spPr/>
      <dgm:t>
        <a:bodyPr/>
        <a:lstStyle/>
        <a:p>
          <a:r>
            <a:rPr lang="fr-FR" dirty="0">
              <a:solidFill>
                <a:schemeClr val="bg1"/>
              </a:solidFill>
            </a:rPr>
            <a:t>La comparaison des référés et des référents</a:t>
          </a:r>
        </a:p>
      </dgm:t>
    </dgm:pt>
    <dgm:pt modelId="{ECEE4E40-D24D-4BCA-A1EE-FAA97B8F0A46}" type="sibTrans" cxnId="{38D4472F-BF39-4836-BAA8-9356CA13FABA}">
      <dgm:prSet/>
      <dgm:spPr/>
      <dgm:t>
        <a:bodyPr/>
        <a:lstStyle/>
        <a:p>
          <a:endParaRPr lang="fr-FR"/>
        </a:p>
      </dgm:t>
    </dgm:pt>
    <dgm:pt modelId="{D4E142A7-4A36-49FD-8FBC-7461E5362180}" type="parTrans" cxnId="{38D4472F-BF39-4836-BAA8-9356CA13FABA}">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a:solidFill>
          <a:schemeClr val="bg1"/>
        </a:solidFill>
      </dgm:spPr>
    </dgm:pt>
    <dgm:pt modelId="{59C1A2DB-8ADC-490B-A746-3D3B100D95A5}" type="pres">
      <dgm:prSet presAssocID="{49140FD9-61B8-4D6F-89A0-0D019E107951}" presName="downArrow" presStyleLbl="node1" presStyleIdx="0" presStyleCnt="2"/>
      <dgm:spPr>
        <a:solidFill>
          <a:schemeClr val="bg1"/>
        </a:solidFill>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A8BDE2-94F3-4D78-B9D9-7F4B556A83C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E78F0901-ED02-4716-9601-09C08A3F9B23}">
      <dgm:prSet phldrT="[Texte]"/>
      <dgm:spPr/>
      <dgm:t>
        <a:bodyPr/>
        <a:lstStyle/>
        <a:p>
          <a:r>
            <a:rPr lang="fr-FR" dirty="0"/>
            <a:t>Expérientiel</a:t>
          </a:r>
        </a:p>
      </dgm:t>
    </dgm:pt>
    <dgm:pt modelId="{C0B40F8F-A718-48F2-AD01-8452BCB78AAD}" type="parTrans" cxnId="{630DF928-15A1-46AF-A201-67CEC4A06011}">
      <dgm:prSet/>
      <dgm:spPr/>
      <dgm:t>
        <a:bodyPr/>
        <a:lstStyle/>
        <a:p>
          <a:endParaRPr lang="fr-FR"/>
        </a:p>
      </dgm:t>
    </dgm:pt>
    <dgm:pt modelId="{804394F5-D2FF-4157-B34E-C88B40BEA3EB}" type="sibTrans" cxnId="{630DF928-15A1-46AF-A201-67CEC4A06011}">
      <dgm:prSet/>
      <dgm:spPr/>
      <dgm:t>
        <a:bodyPr/>
        <a:lstStyle/>
        <a:p>
          <a:endParaRPr lang="fr-FR"/>
        </a:p>
      </dgm:t>
    </dgm:pt>
    <dgm:pt modelId="{54DEE025-A383-495C-8470-E164920B4E1E}">
      <dgm:prSet phldrT="[Texte]"/>
      <dgm:spPr/>
      <dgm:t>
        <a:bodyPr/>
        <a:lstStyle/>
        <a:p>
          <a:r>
            <a:rPr lang="fr-FR" dirty="0"/>
            <a:t>Niveau intuitif et sensible</a:t>
          </a:r>
        </a:p>
      </dgm:t>
    </dgm:pt>
    <dgm:pt modelId="{776AFFE9-9328-4E05-B1C0-8F24FAD39CA4}" type="parTrans" cxnId="{C0408A3E-5714-4FC3-BAB5-078060733B7F}">
      <dgm:prSet/>
      <dgm:spPr/>
      <dgm:t>
        <a:bodyPr/>
        <a:lstStyle/>
        <a:p>
          <a:endParaRPr lang="fr-FR"/>
        </a:p>
      </dgm:t>
    </dgm:pt>
    <dgm:pt modelId="{98328F8F-44C1-4672-B014-4D93841E053F}" type="sibTrans" cxnId="{C0408A3E-5714-4FC3-BAB5-078060733B7F}">
      <dgm:prSet/>
      <dgm:spPr/>
      <dgm:t>
        <a:bodyPr/>
        <a:lstStyle/>
        <a:p>
          <a:endParaRPr lang="fr-FR"/>
        </a:p>
      </dgm:t>
    </dgm:pt>
    <dgm:pt modelId="{7229166E-F395-4CD5-BD2D-0153E0A95F44}">
      <dgm:prSet phldrT="[Texte]"/>
      <dgm:spPr/>
      <dgm:t>
        <a:bodyPr/>
        <a:lstStyle/>
        <a:p>
          <a:r>
            <a:rPr lang="fr-FR" dirty="0"/>
            <a:t>Méthodologique</a:t>
          </a:r>
        </a:p>
      </dgm:t>
    </dgm:pt>
    <dgm:pt modelId="{059B008A-840D-4248-AA35-1C45CC6A966F}" type="parTrans" cxnId="{014571AC-6486-41F3-AB68-2C2F1C941E26}">
      <dgm:prSet/>
      <dgm:spPr/>
      <dgm:t>
        <a:bodyPr/>
        <a:lstStyle/>
        <a:p>
          <a:endParaRPr lang="fr-FR"/>
        </a:p>
      </dgm:t>
    </dgm:pt>
    <dgm:pt modelId="{95B349DC-E12F-426B-9A53-7ADEB51EBFD0}" type="sibTrans" cxnId="{014571AC-6486-41F3-AB68-2C2F1C941E26}">
      <dgm:prSet/>
      <dgm:spPr/>
      <dgm:t>
        <a:bodyPr/>
        <a:lstStyle/>
        <a:p>
          <a:endParaRPr lang="fr-FR"/>
        </a:p>
      </dgm:t>
    </dgm:pt>
    <dgm:pt modelId="{AF12C94F-6433-4E45-8E7C-23866F96FA47}">
      <dgm:prSet phldrT="[Texte]"/>
      <dgm:spPr/>
      <dgm:t>
        <a:bodyPr/>
        <a:lstStyle/>
        <a:p>
          <a:r>
            <a:rPr lang="fr-FR" dirty="0"/>
            <a:t>Niveau déontologique et technico-scientifique</a:t>
          </a:r>
        </a:p>
      </dgm:t>
    </dgm:pt>
    <dgm:pt modelId="{358DA5F0-FBA8-4CED-A9DA-992B013AF4C2}" type="parTrans" cxnId="{A91B5A49-0D01-4B8C-8966-3FE85EF9719F}">
      <dgm:prSet/>
      <dgm:spPr/>
      <dgm:t>
        <a:bodyPr/>
        <a:lstStyle/>
        <a:p>
          <a:endParaRPr lang="fr-FR"/>
        </a:p>
      </dgm:t>
    </dgm:pt>
    <dgm:pt modelId="{81D816A4-3EB5-4D5B-95CD-EC571868D0C7}" type="sibTrans" cxnId="{A91B5A49-0D01-4B8C-8966-3FE85EF9719F}">
      <dgm:prSet/>
      <dgm:spPr/>
      <dgm:t>
        <a:bodyPr/>
        <a:lstStyle/>
        <a:p>
          <a:endParaRPr lang="fr-FR"/>
        </a:p>
      </dgm:t>
    </dgm:pt>
    <dgm:pt modelId="{AA2F72F3-5698-4134-996D-E18D74B88F15}">
      <dgm:prSet phldrT="[Texte]"/>
      <dgm:spPr/>
      <dgm:t>
        <a:bodyPr/>
        <a:lstStyle/>
        <a:p>
          <a:r>
            <a:rPr lang="fr-FR" dirty="0"/>
            <a:t>Évaluation </a:t>
          </a:r>
        </a:p>
      </dgm:t>
    </dgm:pt>
    <dgm:pt modelId="{68E188BF-651F-421A-9D89-40E023849973}" type="parTrans" cxnId="{1A445AE0-4013-4CB8-BCE4-1E2A1876E2BF}">
      <dgm:prSet/>
      <dgm:spPr/>
      <dgm:t>
        <a:bodyPr/>
        <a:lstStyle/>
        <a:p>
          <a:endParaRPr lang="fr-FR"/>
        </a:p>
      </dgm:t>
    </dgm:pt>
    <dgm:pt modelId="{391FD126-BD2D-485E-9ED7-A909ADAE9C38}" type="sibTrans" cxnId="{1A445AE0-4013-4CB8-BCE4-1E2A1876E2BF}">
      <dgm:prSet/>
      <dgm:spPr/>
      <dgm:t>
        <a:bodyPr/>
        <a:lstStyle/>
        <a:p>
          <a:endParaRPr lang="fr-FR"/>
        </a:p>
      </dgm:t>
    </dgm:pt>
    <dgm:pt modelId="{44F0AF15-689E-4F45-8DDB-00D996A2638C}">
      <dgm:prSet phldrT="[Texte]" custT="1"/>
      <dgm:spPr/>
      <dgm:t>
        <a:bodyPr/>
        <a:lstStyle/>
        <a:p>
          <a:r>
            <a:rPr lang="fr-FR" sz="400" dirty="0"/>
            <a:t>Niveau délibératif et de l’action</a:t>
          </a:r>
        </a:p>
      </dgm:t>
    </dgm:pt>
    <dgm:pt modelId="{C6BFD2A2-F398-4B98-996C-9552F4FA7233}" type="parTrans" cxnId="{CE82A29E-91E7-4CEF-9D18-AEA9293A66C8}">
      <dgm:prSet/>
      <dgm:spPr/>
      <dgm:t>
        <a:bodyPr/>
        <a:lstStyle/>
        <a:p>
          <a:endParaRPr lang="fr-FR"/>
        </a:p>
      </dgm:t>
    </dgm:pt>
    <dgm:pt modelId="{8ABC3268-A33A-4549-8C00-4AF1E4B77BF9}" type="sibTrans" cxnId="{CE82A29E-91E7-4CEF-9D18-AEA9293A66C8}">
      <dgm:prSet/>
      <dgm:spPr/>
      <dgm:t>
        <a:bodyPr/>
        <a:lstStyle/>
        <a:p>
          <a:endParaRPr lang="fr-FR"/>
        </a:p>
      </dgm:t>
    </dgm:pt>
    <dgm:pt modelId="{B9F6E82E-A296-456D-BB60-BF918EF64948}" type="pres">
      <dgm:prSet presAssocID="{7EA8BDE2-94F3-4D78-B9D9-7F4B556A83C2}" presName="rootnode" presStyleCnt="0">
        <dgm:presLayoutVars>
          <dgm:chMax/>
          <dgm:chPref/>
          <dgm:dir/>
          <dgm:animLvl val="lvl"/>
        </dgm:presLayoutVars>
      </dgm:prSet>
      <dgm:spPr/>
    </dgm:pt>
    <dgm:pt modelId="{2A33E8F3-D509-4E6B-B086-BDE068A61B4B}" type="pres">
      <dgm:prSet presAssocID="{E78F0901-ED02-4716-9601-09C08A3F9B23}" presName="composite" presStyleCnt="0"/>
      <dgm:spPr/>
    </dgm:pt>
    <dgm:pt modelId="{941583EF-0840-49F8-BEE7-FA1177C0F2D3}" type="pres">
      <dgm:prSet presAssocID="{E78F0901-ED02-4716-9601-09C08A3F9B23}" presName="bentUpArrow1" presStyleLbl="alignImgPlace1" presStyleIdx="0" presStyleCnt="2"/>
      <dgm:spPr/>
    </dgm:pt>
    <dgm:pt modelId="{76070F11-55C2-4106-AA2B-BFD8EBCB6439}" type="pres">
      <dgm:prSet presAssocID="{E78F0901-ED02-4716-9601-09C08A3F9B23}" presName="ParentText" presStyleLbl="node1" presStyleIdx="0" presStyleCnt="3">
        <dgm:presLayoutVars>
          <dgm:chMax val="1"/>
          <dgm:chPref val="1"/>
          <dgm:bulletEnabled val="1"/>
        </dgm:presLayoutVars>
      </dgm:prSet>
      <dgm:spPr/>
    </dgm:pt>
    <dgm:pt modelId="{1D75FAAE-3A0F-4123-82B0-1F1070325C4F}" type="pres">
      <dgm:prSet presAssocID="{E78F0901-ED02-4716-9601-09C08A3F9B23}" presName="ChildText" presStyleLbl="revTx" presStyleIdx="0" presStyleCnt="3">
        <dgm:presLayoutVars>
          <dgm:chMax val="0"/>
          <dgm:chPref val="0"/>
          <dgm:bulletEnabled val="1"/>
        </dgm:presLayoutVars>
      </dgm:prSet>
      <dgm:spPr/>
    </dgm:pt>
    <dgm:pt modelId="{EDAD8EB4-A262-47C0-9298-A30D66CF8F43}" type="pres">
      <dgm:prSet presAssocID="{804394F5-D2FF-4157-B34E-C88B40BEA3EB}" presName="sibTrans" presStyleCnt="0"/>
      <dgm:spPr/>
    </dgm:pt>
    <dgm:pt modelId="{451D50D7-05A1-4443-95C6-3A6B6F298218}" type="pres">
      <dgm:prSet presAssocID="{7229166E-F395-4CD5-BD2D-0153E0A95F44}" presName="composite" presStyleCnt="0"/>
      <dgm:spPr/>
    </dgm:pt>
    <dgm:pt modelId="{019ABBDC-16B1-4F6D-8FCA-DB028FAE6401}" type="pres">
      <dgm:prSet presAssocID="{7229166E-F395-4CD5-BD2D-0153E0A95F44}" presName="bentUpArrow1" presStyleLbl="alignImgPlace1" presStyleIdx="1" presStyleCnt="2"/>
      <dgm:spPr/>
    </dgm:pt>
    <dgm:pt modelId="{9B633D7F-4303-4A5E-8FA3-A84807A16A35}" type="pres">
      <dgm:prSet presAssocID="{7229166E-F395-4CD5-BD2D-0153E0A95F44}" presName="ParentText" presStyleLbl="node1" presStyleIdx="1" presStyleCnt="3">
        <dgm:presLayoutVars>
          <dgm:chMax val="1"/>
          <dgm:chPref val="1"/>
          <dgm:bulletEnabled val="1"/>
        </dgm:presLayoutVars>
      </dgm:prSet>
      <dgm:spPr/>
    </dgm:pt>
    <dgm:pt modelId="{938DE1DE-CF5B-4E04-8744-33F105285391}" type="pres">
      <dgm:prSet presAssocID="{7229166E-F395-4CD5-BD2D-0153E0A95F44}" presName="ChildText" presStyleLbl="revTx" presStyleIdx="1" presStyleCnt="3">
        <dgm:presLayoutVars>
          <dgm:chMax val="0"/>
          <dgm:chPref val="0"/>
          <dgm:bulletEnabled val="1"/>
        </dgm:presLayoutVars>
      </dgm:prSet>
      <dgm:spPr/>
    </dgm:pt>
    <dgm:pt modelId="{C95549F0-762B-4ACB-B726-1C1263871FD0}" type="pres">
      <dgm:prSet presAssocID="{95B349DC-E12F-426B-9A53-7ADEB51EBFD0}" presName="sibTrans" presStyleCnt="0"/>
      <dgm:spPr/>
    </dgm:pt>
    <dgm:pt modelId="{29FA2639-D045-4F1A-83F1-B58C90FDF6E0}" type="pres">
      <dgm:prSet presAssocID="{AA2F72F3-5698-4134-996D-E18D74B88F15}" presName="composite" presStyleCnt="0"/>
      <dgm:spPr/>
    </dgm:pt>
    <dgm:pt modelId="{19AA68A7-5C88-4B4C-8F70-05DC3D42AC3B}" type="pres">
      <dgm:prSet presAssocID="{AA2F72F3-5698-4134-996D-E18D74B88F15}" presName="ParentText" presStyleLbl="node1" presStyleIdx="2" presStyleCnt="3">
        <dgm:presLayoutVars>
          <dgm:chMax val="1"/>
          <dgm:chPref val="1"/>
          <dgm:bulletEnabled val="1"/>
        </dgm:presLayoutVars>
      </dgm:prSet>
      <dgm:spPr/>
    </dgm:pt>
    <dgm:pt modelId="{23D755C5-805C-4AE6-A598-51410335F215}" type="pres">
      <dgm:prSet presAssocID="{AA2F72F3-5698-4134-996D-E18D74B88F15}" presName="FinalChildText" presStyleLbl="revTx" presStyleIdx="2" presStyleCnt="3">
        <dgm:presLayoutVars>
          <dgm:chMax val="0"/>
          <dgm:chPref val="0"/>
          <dgm:bulletEnabled val="1"/>
        </dgm:presLayoutVars>
      </dgm:prSet>
      <dgm:spPr/>
    </dgm:pt>
  </dgm:ptLst>
  <dgm:cxnLst>
    <dgm:cxn modelId="{0195E203-5A1C-4F02-94F5-A10D90D7C037}" type="presOf" srcId="{54DEE025-A383-495C-8470-E164920B4E1E}" destId="{1D75FAAE-3A0F-4123-82B0-1F1070325C4F}" srcOrd="0" destOrd="0" presId="urn:microsoft.com/office/officeart/2005/8/layout/StepDownProcess"/>
    <dgm:cxn modelId="{630DF928-15A1-46AF-A201-67CEC4A06011}" srcId="{7EA8BDE2-94F3-4D78-B9D9-7F4B556A83C2}" destId="{E78F0901-ED02-4716-9601-09C08A3F9B23}" srcOrd="0" destOrd="0" parTransId="{C0B40F8F-A718-48F2-AD01-8452BCB78AAD}" sibTransId="{804394F5-D2FF-4157-B34E-C88B40BEA3EB}"/>
    <dgm:cxn modelId="{C0408A3E-5714-4FC3-BAB5-078060733B7F}" srcId="{E78F0901-ED02-4716-9601-09C08A3F9B23}" destId="{54DEE025-A383-495C-8470-E164920B4E1E}" srcOrd="0" destOrd="0" parTransId="{776AFFE9-9328-4E05-B1C0-8F24FAD39CA4}" sibTransId="{98328F8F-44C1-4672-B014-4D93841E053F}"/>
    <dgm:cxn modelId="{A91B5A49-0D01-4B8C-8966-3FE85EF9719F}" srcId="{7229166E-F395-4CD5-BD2D-0153E0A95F44}" destId="{AF12C94F-6433-4E45-8E7C-23866F96FA47}" srcOrd="0" destOrd="0" parTransId="{358DA5F0-FBA8-4CED-A9DA-992B013AF4C2}" sibTransId="{81D816A4-3EB5-4D5B-95CD-EC571868D0C7}"/>
    <dgm:cxn modelId="{8BD19E72-2FE3-4543-9E2B-95DE339B86B6}" type="presOf" srcId="{AF12C94F-6433-4E45-8E7C-23866F96FA47}" destId="{938DE1DE-CF5B-4E04-8744-33F105285391}" srcOrd="0" destOrd="0" presId="urn:microsoft.com/office/officeart/2005/8/layout/StepDownProcess"/>
    <dgm:cxn modelId="{D9C13055-B40F-4C1D-B310-7E418DAE9C8A}" type="presOf" srcId="{E78F0901-ED02-4716-9601-09C08A3F9B23}" destId="{76070F11-55C2-4106-AA2B-BFD8EBCB6439}" srcOrd="0" destOrd="0" presId="urn:microsoft.com/office/officeart/2005/8/layout/StepDownProcess"/>
    <dgm:cxn modelId="{A5A9BA81-D930-44A5-8E0A-D2C5509F787B}" type="presOf" srcId="{7229166E-F395-4CD5-BD2D-0153E0A95F44}" destId="{9B633D7F-4303-4A5E-8FA3-A84807A16A35}" srcOrd="0" destOrd="0" presId="urn:microsoft.com/office/officeart/2005/8/layout/StepDownProcess"/>
    <dgm:cxn modelId="{57CADD95-51B0-4F0D-821A-3469D18C85A3}" type="presOf" srcId="{44F0AF15-689E-4F45-8DDB-00D996A2638C}" destId="{23D755C5-805C-4AE6-A598-51410335F215}" srcOrd="0" destOrd="0" presId="urn:microsoft.com/office/officeart/2005/8/layout/StepDownProcess"/>
    <dgm:cxn modelId="{CE82A29E-91E7-4CEF-9D18-AEA9293A66C8}" srcId="{AA2F72F3-5698-4134-996D-E18D74B88F15}" destId="{44F0AF15-689E-4F45-8DDB-00D996A2638C}" srcOrd="0" destOrd="0" parTransId="{C6BFD2A2-F398-4B98-996C-9552F4FA7233}" sibTransId="{8ABC3268-A33A-4549-8C00-4AF1E4B77BF9}"/>
    <dgm:cxn modelId="{014571AC-6486-41F3-AB68-2C2F1C941E26}" srcId="{7EA8BDE2-94F3-4D78-B9D9-7F4B556A83C2}" destId="{7229166E-F395-4CD5-BD2D-0153E0A95F44}" srcOrd="1" destOrd="0" parTransId="{059B008A-840D-4248-AA35-1C45CC6A966F}" sibTransId="{95B349DC-E12F-426B-9A53-7ADEB51EBFD0}"/>
    <dgm:cxn modelId="{294944B4-27A2-4B8D-9D85-A763716928BA}" type="presOf" srcId="{AA2F72F3-5698-4134-996D-E18D74B88F15}" destId="{19AA68A7-5C88-4B4C-8F70-05DC3D42AC3B}" srcOrd="0" destOrd="0" presId="urn:microsoft.com/office/officeart/2005/8/layout/StepDownProcess"/>
    <dgm:cxn modelId="{FD8C0EBD-B6D3-4ABB-B939-5B15D233CF6B}" type="presOf" srcId="{7EA8BDE2-94F3-4D78-B9D9-7F4B556A83C2}" destId="{B9F6E82E-A296-456D-BB60-BF918EF64948}" srcOrd="0" destOrd="0" presId="urn:microsoft.com/office/officeart/2005/8/layout/StepDownProcess"/>
    <dgm:cxn modelId="{1A445AE0-4013-4CB8-BCE4-1E2A1876E2BF}" srcId="{7EA8BDE2-94F3-4D78-B9D9-7F4B556A83C2}" destId="{AA2F72F3-5698-4134-996D-E18D74B88F15}" srcOrd="2" destOrd="0" parTransId="{68E188BF-651F-421A-9D89-40E023849973}" sibTransId="{391FD126-BD2D-485E-9ED7-A909ADAE9C38}"/>
    <dgm:cxn modelId="{7754A6CC-709B-4E46-9037-1E1F979FC140}" type="presParOf" srcId="{B9F6E82E-A296-456D-BB60-BF918EF64948}" destId="{2A33E8F3-D509-4E6B-B086-BDE068A61B4B}" srcOrd="0" destOrd="0" presId="urn:microsoft.com/office/officeart/2005/8/layout/StepDownProcess"/>
    <dgm:cxn modelId="{07BFDB9C-206C-4B49-B18B-E581231C9092}" type="presParOf" srcId="{2A33E8F3-D509-4E6B-B086-BDE068A61B4B}" destId="{941583EF-0840-49F8-BEE7-FA1177C0F2D3}" srcOrd="0" destOrd="0" presId="urn:microsoft.com/office/officeart/2005/8/layout/StepDownProcess"/>
    <dgm:cxn modelId="{EBAB649D-C5D0-471D-AE02-92CA7751021E}" type="presParOf" srcId="{2A33E8F3-D509-4E6B-B086-BDE068A61B4B}" destId="{76070F11-55C2-4106-AA2B-BFD8EBCB6439}" srcOrd="1" destOrd="0" presId="urn:microsoft.com/office/officeart/2005/8/layout/StepDownProcess"/>
    <dgm:cxn modelId="{F961F8E4-7925-404F-87C3-0A124F755EF7}" type="presParOf" srcId="{2A33E8F3-D509-4E6B-B086-BDE068A61B4B}" destId="{1D75FAAE-3A0F-4123-82B0-1F1070325C4F}" srcOrd="2" destOrd="0" presId="urn:microsoft.com/office/officeart/2005/8/layout/StepDownProcess"/>
    <dgm:cxn modelId="{A371B9F9-6CAB-46BE-9FC7-7FD940D5F8BE}" type="presParOf" srcId="{B9F6E82E-A296-456D-BB60-BF918EF64948}" destId="{EDAD8EB4-A262-47C0-9298-A30D66CF8F43}" srcOrd="1" destOrd="0" presId="urn:microsoft.com/office/officeart/2005/8/layout/StepDownProcess"/>
    <dgm:cxn modelId="{D31CD37B-A90C-4C98-8DE7-460271975729}" type="presParOf" srcId="{B9F6E82E-A296-456D-BB60-BF918EF64948}" destId="{451D50D7-05A1-4443-95C6-3A6B6F298218}" srcOrd="2" destOrd="0" presId="urn:microsoft.com/office/officeart/2005/8/layout/StepDownProcess"/>
    <dgm:cxn modelId="{64242F32-C1FB-42AA-8DDC-3E56C91437BE}" type="presParOf" srcId="{451D50D7-05A1-4443-95C6-3A6B6F298218}" destId="{019ABBDC-16B1-4F6D-8FCA-DB028FAE6401}" srcOrd="0" destOrd="0" presId="urn:microsoft.com/office/officeart/2005/8/layout/StepDownProcess"/>
    <dgm:cxn modelId="{868A0542-975A-4939-8DB2-FF99A1E9B0FA}" type="presParOf" srcId="{451D50D7-05A1-4443-95C6-3A6B6F298218}" destId="{9B633D7F-4303-4A5E-8FA3-A84807A16A35}" srcOrd="1" destOrd="0" presId="urn:microsoft.com/office/officeart/2005/8/layout/StepDownProcess"/>
    <dgm:cxn modelId="{14F765E6-5792-483C-BE1D-B3C1F0C4A9FD}" type="presParOf" srcId="{451D50D7-05A1-4443-95C6-3A6B6F298218}" destId="{938DE1DE-CF5B-4E04-8744-33F105285391}" srcOrd="2" destOrd="0" presId="urn:microsoft.com/office/officeart/2005/8/layout/StepDownProcess"/>
    <dgm:cxn modelId="{2FD180AF-17E2-4FBD-9AD2-A988F098EE85}" type="presParOf" srcId="{B9F6E82E-A296-456D-BB60-BF918EF64948}" destId="{C95549F0-762B-4ACB-B726-1C1263871FD0}" srcOrd="3" destOrd="0" presId="urn:microsoft.com/office/officeart/2005/8/layout/StepDownProcess"/>
    <dgm:cxn modelId="{81A284A6-7190-446A-BD37-3B37B3A1FF29}" type="presParOf" srcId="{B9F6E82E-A296-456D-BB60-BF918EF64948}" destId="{29FA2639-D045-4F1A-83F1-B58C90FDF6E0}" srcOrd="4" destOrd="0" presId="urn:microsoft.com/office/officeart/2005/8/layout/StepDownProcess"/>
    <dgm:cxn modelId="{36DE85F4-EFBE-40D2-813B-03AE32DC9320}" type="presParOf" srcId="{29FA2639-D045-4F1A-83F1-B58C90FDF6E0}" destId="{19AA68A7-5C88-4B4C-8F70-05DC3D42AC3B}" srcOrd="0" destOrd="0" presId="urn:microsoft.com/office/officeart/2005/8/layout/StepDownProcess"/>
    <dgm:cxn modelId="{17BE18AC-59A4-4751-A716-C1970B4025A1}" type="presParOf" srcId="{29FA2639-D045-4F1A-83F1-B58C90FDF6E0}" destId="{23D755C5-805C-4AE6-A598-51410335F215}" srcOrd="1"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DC4DBE1A-63F1-4267-8356-D69DB624E52C}">
      <dgm:prSet phldrT="[Texte]"/>
      <dgm:spPr/>
      <dgm:t>
        <a:bodyPr/>
        <a:lstStyle/>
        <a:p>
          <a:r>
            <a:rPr lang="fr-FR" dirty="0"/>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49140FD9-61B8-4D6F-89A0-0D019E107951}">
      <dgm:prSet phldrT="[Texte]"/>
      <dgm:spPr/>
      <dgm:t>
        <a:bodyPr/>
        <a:lstStyle/>
        <a:p>
          <a:r>
            <a:rPr lang="fr-FR" dirty="0">
              <a:solidFill>
                <a:schemeClr val="bg1"/>
              </a:solidFill>
            </a:rPr>
            <a:t>La comparaison des référés et des référents</a:t>
          </a:r>
        </a:p>
      </dgm:t>
    </dgm:pt>
    <dgm:pt modelId="{ECEE4E40-D24D-4BCA-A1EE-FAA97B8F0A46}" type="sibTrans" cxnId="{38D4472F-BF39-4836-BAA8-9356CA13FABA}">
      <dgm:prSet/>
      <dgm:spPr/>
      <dgm:t>
        <a:bodyPr/>
        <a:lstStyle/>
        <a:p>
          <a:endParaRPr lang="fr-FR"/>
        </a:p>
      </dgm:t>
    </dgm:pt>
    <dgm:pt modelId="{D4E142A7-4A36-49FD-8FBC-7461E5362180}" type="parTrans" cxnId="{38D4472F-BF39-4836-BAA8-9356CA13FABA}">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a:solidFill>
          <a:schemeClr val="bg1"/>
        </a:solidFill>
      </dgm:spPr>
    </dgm:pt>
    <dgm:pt modelId="{59C1A2DB-8ADC-490B-A746-3D3B100D95A5}" type="pres">
      <dgm:prSet presAssocID="{49140FD9-61B8-4D6F-89A0-0D019E107951}" presName="downArrow" presStyleLbl="node1" presStyleIdx="0" presStyleCnt="2"/>
      <dgm:spPr>
        <a:solidFill>
          <a:schemeClr val="bg1"/>
        </a:solidFill>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A8BDE2-94F3-4D78-B9D9-7F4B556A83C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E78F0901-ED02-4716-9601-09C08A3F9B23}">
      <dgm:prSet phldrT="[Texte]"/>
      <dgm:spPr/>
      <dgm:t>
        <a:bodyPr/>
        <a:lstStyle/>
        <a:p>
          <a:r>
            <a:rPr lang="fr-FR" dirty="0"/>
            <a:t>Expérientiel</a:t>
          </a:r>
        </a:p>
      </dgm:t>
    </dgm:pt>
    <dgm:pt modelId="{C0B40F8F-A718-48F2-AD01-8452BCB78AAD}" type="parTrans" cxnId="{630DF928-15A1-46AF-A201-67CEC4A06011}">
      <dgm:prSet/>
      <dgm:spPr/>
      <dgm:t>
        <a:bodyPr/>
        <a:lstStyle/>
        <a:p>
          <a:endParaRPr lang="fr-FR"/>
        </a:p>
      </dgm:t>
    </dgm:pt>
    <dgm:pt modelId="{804394F5-D2FF-4157-B34E-C88B40BEA3EB}" type="sibTrans" cxnId="{630DF928-15A1-46AF-A201-67CEC4A06011}">
      <dgm:prSet/>
      <dgm:spPr/>
      <dgm:t>
        <a:bodyPr/>
        <a:lstStyle/>
        <a:p>
          <a:endParaRPr lang="fr-FR"/>
        </a:p>
      </dgm:t>
    </dgm:pt>
    <dgm:pt modelId="{54DEE025-A383-495C-8470-E164920B4E1E}">
      <dgm:prSet phldrT="[Texte]"/>
      <dgm:spPr/>
      <dgm:t>
        <a:bodyPr/>
        <a:lstStyle/>
        <a:p>
          <a:r>
            <a:rPr lang="fr-FR" dirty="0"/>
            <a:t>Niveau intuitif et sensible</a:t>
          </a:r>
        </a:p>
      </dgm:t>
    </dgm:pt>
    <dgm:pt modelId="{776AFFE9-9328-4E05-B1C0-8F24FAD39CA4}" type="parTrans" cxnId="{C0408A3E-5714-4FC3-BAB5-078060733B7F}">
      <dgm:prSet/>
      <dgm:spPr/>
      <dgm:t>
        <a:bodyPr/>
        <a:lstStyle/>
        <a:p>
          <a:endParaRPr lang="fr-FR"/>
        </a:p>
      </dgm:t>
    </dgm:pt>
    <dgm:pt modelId="{98328F8F-44C1-4672-B014-4D93841E053F}" type="sibTrans" cxnId="{C0408A3E-5714-4FC3-BAB5-078060733B7F}">
      <dgm:prSet/>
      <dgm:spPr/>
      <dgm:t>
        <a:bodyPr/>
        <a:lstStyle/>
        <a:p>
          <a:endParaRPr lang="fr-FR"/>
        </a:p>
      </dgm:t>
    </dgm:pt>
    <dgm:pt modelId="{7229166E-F395-4CD5-BD2D-0153E0A95F44}">
      <dgm:prSet phldrT="[Texte]"/>
      <dgm:spPr/>
      <dgm:t>
        <a:bodyPr/>
        <a:lstStyle/>
        <a:p>
          <a:r>
            <a:rPr lang="fr-FR" dirty="0"/>
            <a:t>Méthodologique</a:t>
          </a:r>
        </a:p>
      </dgm:t>
    </dgm:pt>
    <dgm:pt modelId="{059B008A-840D-4248-AA35-1C45CC6A966F}" type="parTrans" cxnId="{014571AC-6486-41F3-AB68-2C2F1C941E26}">
      <dgm:prSet/>
      <dgm:spPr/>
      <dgm:t>
        <a:bodyPr/>
        <a:lstStyle/>
        <a:p>
          <a:endParaRPr lang="fr-FR"/>
        </a:p>
      </dgm:t>
    </dgm:pt>
    <dgm:pt modelId="{95B349DC-E12F-426B-9A53-7ADEB51EBFD0}" type="sibTrans" cxnId="{014571AC-6486-41F3-AB68-2C2F1C941E26}">
      <dgm:prSet/>
      <dgm:spPr/>
      <dgm:t>
        <a:bodyPr/>
        <a:lstStyle/>
        <a:p>
          <a:endParaRPr lang="fr-FR"/>
        </a:p>
      </dgm:t>
    </dgm:pt>
    <dgm:pt modelId="{AF12C94F-6433-4E45-8E7C-23866F96FA47}">
      <dgm:prSet phldrT="[Texte]"/>
      <dgm:spPr/>
      <dgm:t>
        <a:bodyPr/>
        <a:lstStyle/>
        <a:p>
          <a:r>
            <a:rPr lang="fr-FR" dirty="0"/>
            <a:t>Niveau déontologique et technico-scientifique</a:t>
          </a:r>
        </a:p>
      </dgm:t>
    </dgm:pt>
    <dgm:pt modelId="{358DA5F0-FBA8-4CED-A9DA-992B013AF4C2}" type="parTrans" cxnId="{A91B5A49-0D01-4B8C-8966-3FE85EF9719F}">
      <dgm:prSet/>
      <dgm:spPr/>
      <dgm:t>
        <a:bodyPr/>
        <a:lstStyle/>
        <a:p>
          <a:endParaRPr lang="fr-FR"/>
        </a:p>
      </dgm:t>
    </dgm:pt>
    <dgm:pt modelId="{81D816A4-3EB5-4D5B-95CD-EC571868D0C7}" type="sibTrans" cxnId="{A91B5A49-0D01-4B8C-8966-3FE85EF9719F}">
      <dgm:prSet/>
      <dgm:spPr/>
      <dgm:t>
        <a:bodyPr/>
        <a:lstStyle/>
        <a:p>
          <a:endParaRPr lang="fr-FR"/>
        </a:p>
      </dgm:t>
    </dgm:pt>
    <dgm:pt modelId="{AA2F72F3-5698-4134-996D-E18D74B88F15}">
      <dgm:prSet phldrT="[Texte]"/>
      <dgm:spPr/>
      <dgm:t>
        <a:bodyPr/>
        <a:lstStyle/>
        <a:p>
          <a:r>
            <a:rPr lang="fr-FR" dirty="0"/>
            <a:t>Évaluation </a:t>
          </a:r>
        </a:p>
      </dgm:t>
    </dgm:pt>
    <dgm:pt modelId="{68E188BF-651F-421A-9D89-40E023849973}" type="parTrans" cxnId="{1A445AE0-4013-4CB8-BCE4-1E2A1876E2BF}">
      <dgm:prSet/>
      <dgm:spPr/>
      <dgm:t>
        <a:bodyPr/>
        <a:lstStyle/>
        <a:p>
          <a:endParaRPr lang="fr-FR"/>
        </a:p>
      </dgm:t>
    </dgm:pt>
    <dgm:pt modelId="{391FD126-BD2D-485E-9ED7-A909ADAE9C38}" type="sibTrans" cxnId="{1A445AE0-4013-4CB8-BCE4-1E2A1876E2BF}">
      <dgm:prSet/>
      <dgm:spPr/>
      <dgm:t>
        <a:bodyPr/>
        <a:lstStyle/>
        <a:p>
          <a:endParaRPr lang="fr-FR"/>
        </a:p>
      </dgm:t>
    </dgm:pt>
    <dgm:pt modelId="{44F0AF15-689E-4F45-8DDB-00D996A2638C}">
      <dgm:prSet phldrT="[Texte]" custT="1"/>
      <dgm:spPr/>
      <dgm:t>
        <a:bodyPr/>
        <a:lstStyle/>
        <a:p>
          <a:r>
            <a:rPr lang="fr-FR" sz="400" dirty="0"/>
            <a:t>Niveau délibératif et de l’action</a:t>
          </a:r>
        </a:p>
      </dgm:t>
    </dgm:pt>
    <dgm:pt modelId="{C6BFD2A2-F398-4B98-996C-9552F4FA7233}" type="parTrans" cxnId="{CE82A29E-91E7-4CEF-9D18-AEA9293A66C8}">
      <dgm:prSet/>
      <dgm:spPr/>
      <dgm:t>
        <a:bodyPr/>
        <a:lstStyle/>
        <a:p>
          <a:endParaRPr lang="fr-FR"/>
        </a:p>
      </dgm:t>
    </dgm:pt>
    <dgm:pt modelId="{8ABC3268-A33A-4549-8C00-4AF1E4B77BF9}" type="sibTrans" cxnId="{CE82A29E-91E7-4CEF-9D18-AEA9293A66C8}">
      <dgm:prSet/>
      <dgm:spPr/>
      <dgm:t>
        <a:bodyPr/>
        <a:lstStyle/>
        <a:p>
          <a:endParaRPr lang="fr-FR"/>
        </a:p>
      </dgm:t>
    </dgm:pt>
    <dgm:pt modelId="{B9F6E82E-A296-456D-BB60-BF918EF64948}" type="pres">
      <dgm:prSet presAssocID="{7EA8BDE2-94F3-4D78-B9D9-7F4B556A83C2}" presName="rootnode" presStyleCnt="0">
        <dgm:presLayoutVars>
          <dgm:chMax/>
          <dgm:chPref/>
          <dgm:dir/>
          <dgm:animLvl val="lvl"/>
        </dgm:presLayoutVars>
      </dgm:prSet>
      <dgm:spPr/>
    </dgm:pt>
    <dgm:pt modelId="{2A33E8F3-D509-4E6B-B086-BDE068A61B4B}" type="pres">
      <dgm:prSet presAssocID="{E78F0901-ED02-4716-9601-09C08A3F9B23}" presName="composite" presStyleCnt="0"/>
      <dgm:spPr/>
    </dgm:pt>
    <dgm:pt modelId="{941583EF-0840-49F8-BEE7-FA1177C0F2D3}" type="pres">
      <dgm:prSet presAssocID="{E78F0901-ED02-4716-9601-09C08A3F9B23}" presName="bentUpArrow1" presStyleLbl="alignImgPlace1" presStyleIdx="0" presStyleCnt="2"/>
      <dgm:spPr/>
    </dgm:pt>
    <dgm:pt modelId="{76070F11-55C2-4106-AA2B-BFD8EBCB6439}" type="pres">
      <dgm:prSet presAssocID="{E78F0901-ED02-4716-9601-09C08A3F9B23}" presName="ParentText" presStyleLbl="node1" presStyleIdx="0" presStyleCnt="3">
        <dgm:presLayoutVars>
          <dgm:chMax val="1"/>
          <dgm:chPref val="1"/>
          <dgm:bulletEnabled val="1"/>
        </dgm:presLayoutVars>
      </dgm:prSet>
      <dgm:spPr/>
    </dgm:pt>
    <dgm:pt modelId="{1D75FAAE-3A0F-4123-82B0-1F1070325C4F}" type="pres">
      <dgm:prSet presAssocID="{E78F0901-ED02-4716-9601-09C08A3F9B23}" presName="ChildText" presStyleLbl="revTx" presStyleIdx="0" presStyleCnt="3">
        <dgm:presLayoutVars>
          <dgm:chMax val="0"/>
          <dgm:chPref val="0"/>
          <dgm:bulletEnabled val="1"/>
        </dgm:presLayoutVars>
      </dgm:prSet>
      <dgm:spPr/>
    </dgm:pt>
    <dgm:pt modelId="{EDAD8EB4-A262-47C0-9298-A30D66CF8F43}" type="pres">
      <dgm:prSet presAssocID="{804394F5-D2FF-4157-B34E-C88B40BEA3EB}" presName="sibTrans" presStyleCnt="0"/>
      <dgm:spPr/>
    </dgm:pt>
    <dgm:pt modelId="{451D50D7-05A1-4443-95C6-3A6B6F298218}" type="pres">
      <dgm:prSet presAssocID="{7229166E-F395-4CD5-BD2D-0153E0A95F44}" presName="composite" presStyleCnt="0"/>
      <dgm:spPr/>
    </dgm:pt>
    <dgm:pt modelId="{019ABBDC-16B1-4F6D-8FCA-DB028FAE6401}" type="pres">
      <dgm:prSet presAssocID="{7229166E-F395-4CD5-BD2D-0153E0A95F44}" presName="bentUpArrow1" presStyleLbl="alignImgPlace1" presStyleIdx="1" presStyleCnt="2"/>
      <dgm:spPr/>
    </dgm:pt>
    <dgm:pt modelId="{9B633D7F-4303-4A5E-8FA3-A84807A16A35}" type="pres">
      <dgm:prSet presAssocID="{7229166E-F395-4CD5-BD2D-0153E0A95F44}" presName="ParentText" presStyleLbl="node1" presStyleIdx="1" presStyleCnt="3">
        <dgm:presLayoutVars>
          <dgm:chMax val="1"/>
          <dgm:chPref val="1"/>
          <dgm:bulletEnabled val="1"/>
        </dgm:presLayoutVars>
      </dgm:prSet>
      <dgm:spPr/>
    </dgm:pt>
    <dgm:pt modelId="{938DE1DE-CF5B-4E04-8744-33F105285391}" type="pres">
      <dgm:prSet presAssocID="{7229166E-F395-4CD5-BD2D-0153E0A95F44}" presName="ChildText" presStyleLbl="revTx" presStyleIdx="1" presStyleCnt="3">
        <dgm:presLayoutVars>
          <dgm:chMax val="0"/>
          <dgm:chPref val="0"/>
          <dgm:bulletEnabled val="1"/>
        </dgm:presLayoutVars>
      </dgm:prSet>
      <dgm:spPr/>
    </dgm:pt>
    <dgm:pt modelId="{C95549F0-762B-4ACB-B726-1C1263871FD0}" type="pres">
      <dgm:prSet presAssocID="{95B349DC-E12F-426B-9A53-7ADEB51EBFD0}" presName="sibTrans" presStyleCnt="0"/>
      <dgm:spPr/>
    </dgm:pt>
    <dgm:pt modelId="{29FA2639-D045-4F1A-83F1-B58C90FDF6E0}" type="pres">
      <dgm:prSet presAssocID="{AA2F72F3-5698-4134-996D-E18D74B88F15}" presName="composite" presStyleCnt="0"/>
      <dgm:spPr/>
    </dgm:pt>
    <dgm:pt modelId="{19AA68A7-5C88-4B4C-8F70-05DC3D42AC3B}" type="pres">
      <dgm:prSet presAssocID="{AA2F72F3-5698-4134-996D-E18D74B88F15}" presName="ParentText" presStyleLbl="node1" presStyleIdx="2" presStyleCnt="3">
        <dgm:presLayoutVars>
          <dgm:chMax val="1"/>
          <dgm:chPref val="1"/>
          <dgm:bulletEnabled val="1"/>
        </dgm:presLayoutVars>
      </dgm:prSet>
      <dgm:spPr/>
    </dgm:pt>
    <dgm:pt modelId="{23D755C5-805C-4AE6-A598-51410335F215}" type="pres">
      <dgm:prSet presAssocID="{AA2F72F3-5698-4134-996D-E18D74B88F15}" presName="FinalChildText" presStyleLbl="revTx" presStyleIdx="2" presStyleCnt="3">
        <dgm:presLayoutVars>
          <dgm:chMax val="0"/>
          <dgm:chPref val="0"/>
          <dgm:bulletEnabled val="1"/>
        </dgm:presLayoutVars>
      </dgm:prSet>
      <dgm:spPr/>
    </dgm:pt>
  </dgm:ptLst>
  <dgm:cxnLst>
    <dgm:cxn modelId="{0195E203-5A1C-4F02-94F5-A10D90D7C037}" type="presOf" srcId="{54DEE025-A383-495C-8470-E164920B4E1E}" destId="{1D75FAAE-3A0F-4123-82B0-1F1070325C4F}" srcOrd="0" destOrd="0" presId="urn:microsoft.com/office/officeart/2005/8/layout/StepDownProcess"/>
    <dgm:cxn modelId="{630DF928-15A1-46AF-A201-67CEC4A06011}" srcId="{7EA8BDE2-94F3-4D78-B9D9-7F4B556A83C2}" destId="{E78F0901-ED02-4716-9601-09C08A3F9B23}" srcOrd="0" destOrd="0" parTransId="{C0B40F8F-A718-48F2-AD01-8452BCB78AAD}" sibTransId="{804394F5-D2FF-4157-B34E-C88B40BEA3EB}"/>
    <dgm:cxn modelId="{C0408A3E-5714-4FC3-BAB5-078060733B7F}" srcId="{E78F0901-ED02-4716-9601-09C08A3F9B23}" destId="{54DEE025-A383-495C-8470-E164920B4E1E}" srcOrd="0" destOrd="0" parTransId="{776AFFE9-9328-4E05-B1C0-8F24FAD39CA4}" sibTransId="{98328F8F-44C1-4672-B014-4D93841E053F}"/>
    <dgm:cxn modelId="{A91B5A49-0D01-4B8C-8966-3FE85EF9719F}" srcId="{7229166E-F395-4CD5-BD2D-0153E0A95F44}" destId="{AF12C94F-6433-4E45-8E7C-23866F96FA47}" srcOrd="0" destOrd="0" parTransId="{358DA5F0-FBA8-4CED-A9DA-992B013AF4C2}" sibTransId="{81D816A4-3EB5-4D5B-95CD-EC571868D0C7}"/>
    <dgm:cxn modelId="{8BD19E72-2FE3-4543-9E2B-95DE339B86B6}" type="presOf" srcId="{AF12C94F-6433-4E45-8E7C-23866F96FA47}" destId="{938DE1DE-CF5B-4E04-8744-33F105285391}" srcOrd="0" destOrd="0" presId="urn:microsoft.com/office/officeart/2005/8/layout/StepDownProcess"/>
    <dgm:cxn modelId="{D9C13055-B40F-4C1D-B310-7E418DAE9C8A}" type="presOf" srcId="{E78F0901-ED02-4716-9601-09C08A3F9B23}" destId="{76070F11-55C2-4106-AA2B-BFD8EBCB6439}" srcOrd="0" destOrd="0" presId="urn:microsoft.com/office/officeart/2005/8/layout/StepDownProcess"/>
    <dgm:cxn modelId="{A5A9BA81-D930-44A5-8E0A-D2C5509F787B}" type="presOf" srcId="{7229166E-F395-4CD5-BD2D-0153E0A95F44}" destId="{9B633D7F-4303-4A5E-8FA3-A84807A16A35}" srcOrd="0" destOrd="0" presId="urn:microsoft.com/office/officeart/2005/8/layout/StepDownProcess"/>
    <dgm:cxn modelId="{57CADD95-51B0-4F0D-821A-3469D18C85A3}" type="presOf" srcId="{44F0AF15-689E-4F45-8DDB-00D996A2638C}" destId="{23D755C5-805C-4AE6-A598-51410335F215}" srcOrd="0" destOrd="0" presId="urn:microsoft.com/office/officeart/2005/8/layout/StepDownProcess"/>
    <dgm:cxn modelId="{CE82A29E-91E7-4CEF-9D18-AEA9293A66C8}" srcId="{AA2F72F3-5698-4134-996D-E18D74B88F15}" destId="{44F0AF15-689E-4F45-8DDB-00D996A2638C}" srcOrd="0" destOrd="0" parTransId="{C6BFD2A2-F398-4B98-996C-9552F4FA7233}" sibTransId="{8ABC3268-A33A-4549-8C00-4AF1E4B77BF9}"/>
    <dgm:cxn modelId="{014571AC-6486-41F3-AB68-2C2F1C941E26}" srcId="{7EA8BDE2-94F3-4D78-B9D9-7F4B556A83C2}" destId="{7229166E-F395-4CD5-BD2D-0153E0A95F44}" srcOrd="1" destOrd="0" parTransId="{059B008A-840D-4248-AA35-1C45CC6A966F}" sibTransId="{95B349DC-E12F-426B-9A53-7ADEB51EBFD0}"/>
    <dgm:cxn modelId="{294944B4-27A2-4B8D-9D85-A763716928BA}" type="presOf" srcId="{AA2F72F3-5698-4134-996D-E18D74B88F15}" destId="{19AA68A7-5C88-4B4C-8F70-05DC3D42AC3B}" srcOrd="0" destOrd="0" presId="urn:microsoft.com/office/officeart/2005/8/layout/StepDownProcess"/>
    <dgm:cxn modelId="{FD8C0EBD-B6D3-4ABB-B939-5B15D233CF6B}" type="presOf" srcId="{7EA8BDE2-94F3-4D78-B9D9-7F4B556A83C2}" destId="{B9F6E82E-A296-456D-BB60-BF918EF64948}" srcOrd="0" destOrd="0" presId="urn:microsoft.com/office/officeart/2005/8/layout/StepDownProcess"/>
    <dgm:cxn modelId="{1A445AE0-4013-4CB8-BCE4-1E2A1876E2BF}" srcId="{7EA8BDE2-94F3-4D78-B9D9-7F4B556A83C2}" destId="{AA2F72F3-5698-4134-996D-E18D74B88F15}" srcOrd="2" destOrd="0" parTransId="{68E188BF-651F-421A-9D89-40E023849973}" sibTransId="{391FD126-BD2D-485E-9ED7-A909ADAE9C38}"/>
    <dgm:cxn modelId="{7754A6CC-709B-4E46-9037-1E1F979FC140}" type="presParOf" srcId="{B9F6E82E-A296-456D-BB60-BF918EF64948}" destId="{2A33E8F3-D509-4E6B-B086-BDE068A61B4B}" srcOrd="0" destOrd="0" presId="urn:microsoft.com/office/officeart/2005/8/layout/StepDownProcess"/>
    <dgm:cxn modelId="{07BFDB9C-206C-4B49-B18B-E581231C9092}" type="presParOf" srcId="{2A33E8F3-D509-4E6B-B086-BDE068A61B4B}" destId="{941583EF-0840-49F8-BEE7-FA1177C0F2D3}" srcOrd="0" destOrd="0" presId="urn:microsoft.com/office/officeart/2005/8/layout/StepDownProcess"/>
    <dgm:cxn modelId="{EBAB649D-C5D0-471D-AE02-92CA7751021E}" type="presParOf" srcId="{2A33E8F3-D509-4E6B-B086-BDE068A61B4B}" destId="{76070F11-55C2-4106-AA2B-BFD8EBCB6439}" srcOrd="1" destOrd="0" presId="urn:microsoft.com/office/officeart/2005/8/layout/StepDownProcess"/>
    <dgm:cxn modelId="{F961F8E4-7925-404F-87C3-0A124F755EF7}" type="presParOf" srcId="{2A33E8F3-D509-4E6B-B086-BDE068A61B4B}" destId="{1D75FAAE-3A0F-4123-82B0-1F1070325C4F}" srcOrd="2" destOrd="0" presId="urn:microsoft.com/office/officeart/2005/8/layout/StepDownProcess"/>
    <dgm:cxn modelId="{A371B9F9-6CAB-46BE-9FC7-7FD940D5F8BE}" type="presParOf" srcId="{B9F6E82E-A296-456D-BB60-BF918EF64948}" destId="{EDAD8EB4-A262-47C0-9298-A30D66CF8F43}" srcOrd="1" destOrd="0" presId="urn:microsoft.com/office/officeart/2005/8/layout/StepDownProcess"/>
    <dgm:cxn modelId="{D31CD37B-A90C-4C98-8DE7-460271975729}" type="presParOf" srcId="{B9F6E82E-A296-456D-BB60-BF918EF64948}" destId="{451D50D7-05A1-4443-95C6-3A6B6F298218}" srcOrd="2" destOrd="0" presId="urn:microsoft.com/office/officeart/2005/8/layout/StepDownProcess"/>
    <dgm:cxn modelId="{64242F32-C1FB-42AA-8DDC-3E56C91437BE}" type="presParOf" srcId="{451D50D7-05A1-4443-95C6-3A6B6F298218}" destId="{019ABBDC-16B1-4F6D-8FCA-DB028FAE6401}" srcOrd="0" destOrd="0" presId="urn:microsoft.com/office/officeart/2005/8/layout/StepDownProcess"/>
    <dgm:cxn modelId="{868A0542-975A-4939-8DB2-FF99A1E9B0FA}" type="presParOf" srcId="{451D50D7-05A1-4443-95C6-3A6B6F298218}" destId="{9B633D7F-4303-4A5E-8FA3-A84807A16A35}" srcOrd="1" destOrd="0" presId="urn:microsoft.com/office/officeart/2005/8/layout/StepDownProcess"/>
    <dgm:cxn modelId="{14F765E6-5792-483C-BE1D-B3C1F0C4A9FD}" type="presParOf" srcId="{451D50D7-05A1-4443-95C6-3A6B6F298218}" destId="{938DE1DE-CF5B-4E04-8744-33F105285391}" srcOrd="2" destOrd="0" presId="urn:microsoft.com/office/officeart/2005/8/layout/StepDownProcess"/>
    <dgm:cxn modelId="{2FD180AF-17E2-4FBD-9AD2-A988F098EE85}" type="presParOf" srcId="{B9F6E82E-A296-456D-BB60-BF918EF64948}" destId="{C95549F0-762B-4ACB-B726-1C1263871FD0}" srcOrd="3" destOrd="0" presId="urn:microsoft.com/office/officeart/2005/8/layout/StepDownProcess"/>
    <dgm:cxn modelId="{81A284A6-7190-446A-BD37-3B37B3A1FF29}" type="presParOf" srcId="{B9F6E82E-A296-456D-BB60-BF918EF64948}" destId="{29FA2639-D045-4F1A-83F1-B58C90FDF6E0}" srcOrd="4" destOrd="0" presId="urn:microsoft.com/office/officeart/2005/8/layout/StepDownProcess"/>
    <dgm:cxn modelId="{36DE85F4-EFBE-40D2-813B-03AE32DC9320}" type="presParOf" srcId="{29FA2639-D045-4F1A-83F1-B58C90FDF6E0}" destId="{19AA68A7-5C88-4B4C-8F70-05DC3D42AC3B}" srcOrd="0" destOrd="0" presId="urn:microsoft.com/office/officeart/2005/8/layout/StepDownProcess"/>
    <dgm:cxn modelId="{17BE18AC-59A4-4751-A716-C1970B4025A1}" type="presParOf" srcId="{29FA2639-D045-4F1A-83F1-B58C90FDF6E0}" destId="{23D755C5-805C-4AE6-A598-51410335F215}" srcOrd="1"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357B92C-7FE5-4CF5-946E-366FEAA54F3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fr-FR"/>
        </a:p>
      </dgm:t>
    </dgm:pt>
    <dgm:pt modelId="{49140FD9-61B8-4D6F-89A0-0D019E107951}">
      <dgm:prSet phldrT="[Texte]"/>
      <dgm:spPr/>
      <dgm:t>
        <a:bodyPr/>
        <a:lstStyle/>
        <a:p>
          <a:r>
            <a:rPr lang="fr-FR" dirty="0"/>
            <a:t>La comparaison des référés et des référents</a:t>
          </a:r>
        </a:p>
      </dgm:t>
    </dgm:pt>
    <dgm:pt modelId="{D4E142A7-4A36-49FD-8FBC-7461E5362180}" type="parTrans" cxnId="{38D4472F-BF39-4836-BAA8-9356CA13FABA}">
      <dgm:prSet/>
      <dgm:spPr/>
      <dgm:t>
        <a:bodyPr/>
        <a:lstStyle/>
        <a:p>
          <a:endParaRPr lang="fr-FR"/>
        </a:p>
      </dgm:t>
    </dgm:pt>
    <dgm:pt modelId="{ECEE4E40-D24D-4BCA-A1EE-FAA97B8F0A46}" type="sibTrans" cxnId="{38D4472F-BF39-4836-BAA8-9356CA13FABA}">
      <dgm:prSet/>
      <dgm:spPr/>
      <dgm:t>
        <a:bodyPr/>
        <a:lstStyle/>
        <a:p>
          <a:endParaRPr lang="fr-FR"/>
        </a:p>
      </dgm:t>
    </dgm:pt>
    <dgm:pt modelId="{DC4DBE1A-63F1-4267-8356-D69DB624E52C}">
      <dgm:prSet phldrT="[Texte]"/>
      <dgm:spPr/>
      <dgm:t>
        <a:bodyPr/>
        <a:lstStyle/>
        <a:p>
          <a:r>
            <a:rPr lang="fr-FR" dirty="0">
              <a:solidFill>
                <a:schemeClr val="bg1"/>
              </a:solidFill>
            </a:rPr>
            <a:t>La construction/explicitation préalable des référés et des référents</a:t>
          </a:r>
        </a:p>
      </dgm:t>
    </dgm:pt>
    <dgm:pt modelId="{204AEA0D-FFD3-48A0-8F02-A6F62691A7BF}" type="parTrans" cxnId="{44B413EB-2873-4CCC-9558-7D3D475AFB7D}">
      <dgm:prSet/>
      <dgm:spPr/>
      <dgm:t>
        <a:bodyPr/>
        <a:lstStyle/>
        <a:p>
          <a:endParaRPr lang="fr-FR"/>
        </a:p>
      </dgm:t>
    </dgm:pt>
    <dgm:pt modelId="{2683556E-90BE-47C8-B565-B34470DC582B}" type="sibTrans" cxnId="{44B413EB-2873-4CCC-9558-7D3D475AFB7D}">
      <dgm:prSet/>
      <dgm:spPr/>
      <dgm:t>
        <a:bodyPr/>
        <a:lstStyle/>
        <a:p>
          <a:endParaRPr lang="fr-FR"/>
        </a:p>
      </dgm:t>
    </dgm:pt>
    <dgm:pt modelId="{C7F1B5E1-BE01-416B-AFB2-588FB6184CB8}" type="pres">
      <dgm:prSet presAssocID="{D357B92C-7FE5-4CF5-946E-366FEAA54F34}" presName="compositeShape" presStyleCnt="0">
        <dgm:presLayoutVars>
          <dgm:chMax val="2"/>
          <dgm:dir/>
          <dgm:resizeHandles val="exact"/>
        </dgm:presLayoutVars>
      </dgm:prSet>
      <dgm:spPr/>
    </dgm:pt>
    <dgm:pt modelId="{CC792E26-246E-437C-8832-E6745143510B}" type="pres">
      <dgm:prSet presAssocID="{D357B92C-7FE5-4CF5-946E-366FEAA54F34}" presName="divider" presStyleLbl="fgShp" presStyleIdx="0" presStyleCnt="1"/>
      <dgm:spPr>
        <a:solidFill>
          <a:schemeClr val="bg1"/>
        </a:solidFill>
      </dgm:spPr>
    </dgm:pt>
    <dgm:pt modelId="{59C1A2DB-8ADC-490B-A746-3D3B100D95A5}" type="pres">
      <dgm:prSet presAssocID="{49140FD9-61B8-4D6F-89A0-0D019E107951}" presName="downArrow" presStyleLbl="node1" presStyleIdx="0" presStyleCnt="2"/>
      <dgm:spPr/>
    </dgm:pt>
    <dgm:pt modelId="{D07DF02C-1ED2-48EC-B217-A524D1408D39}" type="pres">
      <dgm:prSet presAssocID="{49140FD9-61B8-4D6F-89A0-0D019E107951}" presName="downArrowText" presStyleLbl="revTx" presStyleIdx="0" presStyleCnt="2">
        <dgm:presLayoutVars>
          <dgm:bulletEnabled val="1"/>
        </dgm:presLayoutVars>
      </dgm:prSet>
      <dgm:spPr/>
    </dgm:pt>
    <dgm:pt modelId="{E6C724A7-ED1A-4F39-9D3C-793FE0158AB5}" type="pres">
      <dgm:prSet presAssocID="{DC4DBE1A-63F1-4267-8356-D69DB624E52C}" presName="upArrow" presStyleLbl="node1" presStyleIdx="1" presStyleCnt="2"/>
      <dgm:spPr>
        <a:solidFill>
          <a:schemeClr val="bg1"/>
        </a:solidFill>
      </dgm:spPr>
    </dgm:pt>
    <dgm:pt modelId="{E5D96A3A-5462-4475-AC46-11A8DE7FD71F}" type="pres">
      <dgm:prSet presAssocID="{DC4DBE1A-63F1-4267-8356-D69DB624E52C}" presName="upArrowText" presStyleLbl="revTx" presStyleIdx="1" presStyleCnt="2">
        <dgm:presLayoutVars>
          <dgm:bulletEnabled val="1"/>
        </dgm:presLayoutVars>
      </dgm:prSet>
      <dgm:spPr/>
    </dgm:pt>
  </dgm:ptLst>
  <dgm:cxnLst>
    <dgm:cxn modelId="{13D7D305-AF33-47D3-B0A5-364D4E831A2E}" type="presOf" srcId="{49140FD9-61B8-4D6F-89A0-0D019E107951}" destId="{D07DF02C-1ED2-48EC-B217-A524D1408D39}" srcOrd="0" destOrd="0" presId="urn:microsoft.com/office/officeart/2005/8/layout/arrow3"/>
    <dgm:cxn modelId="{38D4472F-BF39-4836-BAA8-9356CA13FABA}" srcId="{D357B92C-7FE5-4CF5-946E-366FEAA54F34}" destId="{49140FD9-61B8-4D6F-89A0-0D019E107951}" srcOrd="0" destOrd="0" parTransId="{D4E142A7-4A36-49FD-8FBC-7461E5362180}" sibTransId="{ECEE4E40-D24D-4BCA-A1EE-FAA97B8F0A46}"/>
    <dgm:cxn modelId="{D9FB9BA6-C01D-43DE-AFE5-4BC51D99719A}" type="presOf" srcId="{D357B92C-7FE5-4CF5-946E-366FEAA54F34}" destId="{C7F1B5E1-BE01-416B-AFB2-588FB6184CB8}" srcOrd="0" destOrd="0" presId="urn:microsoft.com/office/officeart/2005/8/layout/arrow3"/>
    <dgm:cxn modelId="{44B413EB-2873-4CCC-9558-7D3D475AFB7D}" srcId="{D357B92C-7FE5-4CF5-946E-366FEAA54F34}" destId="{DC4DBE1A-63F1-4267-8356-D69DB624E52C}" srcOrd="1" destOrd="0" parTransId="{204AEA0D-FFD3-48A0-8F02-A6F62691A7BF}" sibTransId="{2683556E-90BE-47C8-B565-B34470DC582B}"/>
    <dgm:cxn modelId="{CCBC2CFD-6CA4-495B-A78A-20AD98E6CCF8}" type="presOf" srcId="{DC4DBE1A-63F1-4267-8356-D69DB624E52C}" destId="{E5D96A3A-5462-4475-AC46-11A8DE7FD71F}" srcOrd="0" destOrd="0" presId="urn:microsoft.com/office/officeart/2005/8/layout/arrow3"/>
    <dgm:cxn modelId="{7BA12FF7-882F-43EB-9915-A2004AC3C8A0}" type="presParOf" srcId="{C7F1B5E1-BE01-416B-AFB2-588FB6184CB8}" destId="{CC792E26-246E-437C-8832-E6745143510B}" srcOrd="0" destOrd="0" presId="urn:microsoft.com/office/officeart/2005/8/layout/arrow3"/>
    <dgm:cxn modelId="{24AD08E0-570C-42C6-BA5C-A72FE1D48A3A}" type="presParOf" srcId="{C7F1B5E1-BE01-416B-AFB2-588FB6184CB8}" destId="{59C1A2DB-8ADC-490B-A746-3D3B100D95A5}" srcOrd="1" destOrd="0" presId="urn:microsoft.com/office/officeart/2005/8/layout/arrow3"/>
    <dgm:cxn modelId="{78FBA6D3-9410-49BC-B653-D4DCE42C7008}" type="presParOf" srcId="{C7F1B5E1-BE01-416B-AFB2-588FB6184CB8}" destId="{D07DF02C-1ED2-48EC-B217-A524D1408D39}" srcOrd="2" destOrd="0" presId="urn:microsoft.com/office/officeart/2005/8/layout/arrow3"/>
    <dgm:cxn modelId="{B4B2C715-CE01-4B17-BF5E-9EAE5DC076D4}" type="presParOf" srcId="{C7F1B5E1-BE01-416B-AFB2-588FB6184CB8}" destId="{E6C724A7-ED1A-4F39-9D3C-793FE0158AB5}" srcOrd="3" destOrd="0" presId="urn:microsoft.com/office/officeart/2005/8/layout/arrow3"/>
    <dgm:cxn modelId="{50A64B9E-BD5B-487A-A9D5-781494A3F5E9}" type="presParOf" srcId="{C7F1B5E1-BE01-416B-AFB2-588FB6184CB8}" destId="{E5D96A3A-5462-4475-AC46-11A8DE7FD71F}"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EA8BDE2-94F3-4D78-B9D9-7F4B556A83C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E78F0901-ED02-4716-9601-09C08A3F9B23}">
      <dgm:prSet phldrT="[Texte]"/>
      <dgm:spPr/>
      <dgm:t>
        <a:bodyPr/>
        <a:lstStyle/>
        <a:p>
          <a:r>
            <a:rPr lang="fr-FR" dirty="0"/>
            <a:t>Expérientiel</a:t>
          </a:r>
        </a:p>
      </dgm:t>
    </dgm:pt>
    <dgm:pt modelId="{C0B40F8F-A718-48F2-AD01-8452BCB78AAD}" type="parTrans" cxnId="{630DF928-15A1-46AF-A201-67CEC4A06011}">
      <dgm:prSet/>
      <dgm:spPr/>
      <dgm:t>
        <a:bodyPr/>
        <a:lstStyle/>
        <a:p>
          <a:endParaRPr lang="fr-FR"/>
        </a:p>
      </dgm:t>
    </dgm:pt>
    <dgm:pt modelId="{804394F5-D2FF-4157-B34E-C88B40BEA3EB}" type="sibTrans" cxnId="{630DF928-15A1-46AF-A201-67CEC4A06011}">
      <dgm:prSet/>
      <dgm:spPr/>
      <dgm:t>
        <a:bodyPr/>
        <a:lstStyle/>
        <a:p>
          <a:endParaRPr lang="fr-FR"/>
        </a:p>
      </dgm:t>
    </dgm:pt>
    <dgm:pt modelId="{54DEE025-A383-495C-8470-E164920B4E1E}">
      <dgm:prSet phldrT="[Texte]"/>
      <dgm:spPr/>
      <dgm:t>
        <a:bodyPr/>
        <a:lstStyle/>
        <a:p>
          <a:r>
            <a:rPr lang="fr-FR" dirty="0"/>
            <a:t>Niveau intuitif et sensible</a:t>
          </a:r>
        </a:p>
      </dgm:t>
    </dgm:pt>
    <dgm:pt modelId="{776AFFE9-9328-4E05-B1C0-8F24FAD39CA4}" type="parTrans" cxnId="{C0408A3E-5714-4FC3-BAB5-078060733B7F}">
      <dgm:prSet/>
      <dgm:spPr/>
      <dgm:t>
        <a:bodyPr/>
        <a:lstStyle/>
        <a:p>
          <a:endParaRPr lang="fr-FR"/>
        </a:p>
      </dgm:t>
    </dgm:pt>
    <dgm:pt modelId="{98328F8F-44C1-4672-B014-4D93841E053F}" type="sibTrans" cxnId="{C0408A3E-5714-4FC3-BAB5-078060733B7F}">
      <dgm:prSet/>
      <dgm:spPr/>
      <dgm:t>
        <a:bodyPr/>
        <a:lstStyle/>
        <a:p>
          <a:endParaRPr lang="fr-FR"/>
        </a:p>
      </dgm:t>
    </dgm:pt>
    <dgm:pt modelId="{7229166E-F395-4CD5-BD2D-0153E0A95F44}">
      <dgm:prSet phldrT="[Texte]"/>
      <dgm:spPr/>
      <dgm:t>
        <a:bodyPr/>
        <a:lstStyle/>
        <a:p>
          <a:r>
            <a:rPr lang="fr-FR" dirty="0"/>
            <a:t>Méthodologique</a:t>
          </a:r>
        </a:p>
      </dgm:t>
    </dgm:pt>
    <dgm:pt modelId="{059B008A-840D-4248-AA35-1C45CC6A966F}" type="parTrans" cxnId="{014571AC-6486-41F3-AB68-2C2F1C941E26}">
      <dgm:prSet/>
      <dgm:spPr/>
      <dgm:t>
        <a:bodyPr/>
        <a:lstStyle/>
        <a:p>
          <a:endParaRPr lang="fr-FR"/>
        </a:p>
      </dgm:t>
    </dgm:pt>
    <dgm:pt modelId="{95B349DC-E12F-426B-9A53-7ADEB51EBFD0}" type="sibTrans" cxnId="{014571AC-6486-41F3-AB68-2C2F1C941E26}">
      <dgm:prSet/>
      <dgm:spPr/>
      <dgm:t>
        <a:bodyPr/>
        <a:lstStyle/>
        <a:p>
          <a:endParaRPr lang="fr-FR"/>
        </a:p>
      </dgm:t>
    </dgm:pt>
    <dgm:pt modelId="{AF12C94F-6433-4E45-8E7C-23866F96FA47}">
      <dgm:prSet phldrT="[Texte]"/>
      <dgm:spPr/>
      <dgm:t>
        <a:bodyPr/>
        <a:lstStyle/>
        <a:p>
          <a:r>
            <a:rPr lang="fr-FR" dirty="0"/>
            <a:t>Niveau déontologique et technico-scientifique</a:t>
          </a:r>
        </a:p>
      </dgm:t>
    </dgm:pt>
    <dgm:pt modelId="{358DA5F0-FBA8-4CED-A9DA-992B013AF4C2}" type="parTrans" cxnId="{A91B5A49-0D01-4B8C-8966-3FE85EF9719F}">
      <dgm:prSet/>
      <dgm:spPr/>
      <dgm:t>
        <a:bodyPr/>
        <a:lstStyle/>
        <a:p>
          <a:endParaRPr lang="fr-FR"/>
        </a:p>
      </dgm:t>
    </dgm:pt>
    <dgm:pt modelId="{81D816A4-3EB5-4D5B-95CD-EC571868D0C7}" type="sibTrans" cxnId="{A91B5A49-0D01-4B8C-8966-3FE85EF9719F}">
      <dgm:prSet/>
      <dgm:spPr/>
      <dgm:t>
        <a:bodyPr/>
        <a:lstStyle/>
        <a:p>
          <a:endParaRPr lang="fr-FR"/>
        </a:p>
      </dgm:t>
    </dgm:pt>
    <dgm:pt modelId="{AA2F72F3-5698-4134-996D-E18D74B88F15}">
      <dgm:prSet phldrT="[Texte]"/>
      <dgm:spPr/>
      <dgm:t>
        <a:bodyPr/>
        <a:lstStyle/>
        <a:p>
          <a:r>
            <a:rPr lang="fr-FR" dirty="0"/>
            <a:t>Évaluation </a:t>
          </a:r>
        </a:p>
      </dgm:t>
    </dgm:pt>
    <dgm:pt modelId="{68E188BF-651F-421A-9D89-40E023849973}" type="parTrans" cxnId="{1A445AE0-4013-4CB8-BCE4-1E2A1876E2BF}">
      <dgm:prSet/>
      <dgm:spPr/>
      <dgm:t>
        <a:bodyPr/>
        <a:lstStyle/>
        <a:p>
          <a:endParaRPr lang="fr-FR"/>
        </a:p>
      </dgm:t>
    </dgm:pt>
    <dgm:pt modelId="{391FD126-BD2D-485E-9ED7-A909ADAE9C38}" type="sibTrans" cxnId="{1A445AE0-4013-4CB8-BCE4-1E2A1876E2BF}">
      <dgm:prSet/>
      <dgm:spPr/>
      <dgm:t>
        <a:bodyPr/>
        <a:lstStyle/>
        <a:p>
          <a:endParaRPr lang="fr-FR"/>
        </a:p>
      </dgm:t>
    </dgm:pt>
    <dgm:pt modelId="{44F0AF15-689E-4F45-8DDB-00D996A2638C}">
      <dgm:prSet phldrT="[Texte]" custT="1"/>
      <dgm:spPr/>
      <dgm:t>
        <a:bodyPr/>
        <a:lstStyle/>
        <a:p>
          <a:r>
            <a:rPr lang="fr-FR" sz="400" dirty="0"/>
            <a:t>Niveau délibératif et de l’action</a:t>
          </a:r>
        </a:p>
      </dgm:t>
    </dgm:pt>
    <dgm:pt modelId="{C6BFD2A2-F398-4B98-996C-9552F4FA7233}" type="parTrans" cxnId="{CE82A29E-91E7-4CEF-9D18-AEA9293A66C8}">
      <dgm:prSet/>
      <dgm:spPr/>
      <dgm:t>
        <a:bodyPr/>
        <a:lstStyle/>
        <a:p>
          <a:endParaRPr lang="fr-FR"/>
        </a:p>
      </dgm:t>
    </dgm:pt>
    <dgm:pt modelId="{8ABC3268-A33A-4549-8C00-4AF1E4B77BF9}" type="sibTrans" cxnId="{CE82A29E-91E7-4CEF-9D18-AEA9293A66C8}">
      <dgm:prSet/>
      <dgm:spPr/>
      <dgm:t>
        <a:bodyPr/>
        <a:lstStyle/>
        <a:p>
          <a:endParaRPr lang="fr-FR"/>
        </a:p>
      </dgm:t>
    </dgm:pt>
    <dgm:pt modelId="{B9F6E82E-A296-456D-BB60-BF918EF64948}" type="pres">
      <dgm:prSet presAssocID="{7EA8BDE2-94F3-4D78-B9D9-7F4B556A83C2}" presName="rootnode" presStyleCnt="0">
        <dgm:presLayoutVars>
          <dgm:chMax/>
          <dgm:chPref/>
          <dgm:dir/>
          <dgm:animLvl val="lvl"/>
        </dgm:presLayoutVars>
      </dgm:prSet>
      <dgm:spPr/>
    </dgm:pt>
    <dgm:pt modelId="{2A33E8F3-D509-4E6B-B086-BDE068A61B4B}" type="pres">
      <dgm:prSet presAssocID="{E78F0901-ED02-4716-9601-09C08A3F9B23}" presName="composite" presStyleCnt="0"/>
      <dgm:spPr/>
    </dgm:pt>
    <dgm:pt modelId="{941583EF-0840-49F8-BEE7-FA1177C0F2D3}" type="pres">
      <dgm:prSet presAssocID="{E78F0901-ED02-4716-9601-09C08A3F9B23}" presName="bentUpArrow1" presStyleLbl="alignImgPlace1" presStyleIdx="0" presStyleCnt="2"/>
      <dgm:spPr/>
    </dgm:pt>
    <dgm:pt modelId="{76070F11-55C2-4106-AA2B-BFD8EBCB6439}" type="pres">
      <dgm:prSet presAssocID="{E78F0901-ED02-4716-9601-09C08A3F9B23}" presName="ParentText" presStyleLbl="node1" presStyleIdx="0" presStyleCnt="3">
        <dgm:presLayoutVars>
          <dgm:chMax val="1"/>
          <dgm:chPref val="1"/>
          <dgm:bulletEnabled val="1"/>
        </dgm:presLayoutVars>
      </dgm:prSet>
      <dgm:spPr/>
    </dgm:pt>
    <dgm:pt modelId="{1D75FAAE-3A0F-4123-82B0-1F1070325C4F}" type="pres">
      <dgm:prSet presAssocID="{E78F0901-ED02-4716-9601-09C08A3F9B23}" presName="ChildText" presStyleLbl="revTx" presStyleIdx="0" presStyleCnt="3">
        <dgm:presLayoutVars>
          <dgm:chMax val="0"/>
          <dgm:chPref val="0"/>
          <dgm:bulletEnabled val="1"/>
        </dgm:presLayoutVars>
      </dgm:prSet>
      <dgm:spPr/>
    </dgm:pt>
    <dgm:pt modelId="{EDAD8EB4-A262-47C0-9298-A30D66CF8F43}" type="pres">
      <dgm:prSet presAssocID="{804394F5-D2FF-4157-B34E-C88B40BEA3EB}" presName="sibTrans" presStyleCnt="0"/>
      <dgm:spPr/>
    </dgm:pt>
    <dgm:pt modelId="{451D50D7-05A1-4443-95C6-3A6B6F298218}" type="pres">
      <dgm:prSet presAssocID="{7229166E-F395-4CD5-BD2D-0153E0A95F44}" presName="composite" presStyleCnt="0"/>
      <dgm:spPr/>
    </dgm:pt>
    <dgm:pt modelId="{019ABBDC-16B1-4F6D-8FCA-DB028FAE6401}" type="pres">
      <dgm:prSet presAssocID="{7229166E-F395-4CD5-BD2D-0153E0A95F44}" presName="bentUpArrow1" presStyleLbl="alignImgPlace1" presStyleIdx="1" presStyleCnt="2"/>
      <dgm:spPr/>
    </dgm:pt>
    <dgm:pt modelId="{9B633D7F-4303-4A5E-8FA3-A84807A16A35}" type="pres">
      <dgm:prSet presAssocID="{7229166E-F395-4CD5-BD2D-0153E0A95F44}" presName="ParentText" presStyleLbl="node1" presStyleIdx="1" presStyleCnt="3">
        <dgm:presLayoutVars>
          <dgm:chMax val="1"/>
          <dgm:chPref val="1"/>
          <dgm:bulletEnabled val="1"/>
        </dgm:presLayoutVars>
      </dgm:prSet>
      <dgm:spPr/>
    </dgm:pt>
    <dgm:pt modelId="{938DE1DE-CF5B-4E04-8744-33F105285391}" type="pres">
      <dgm:prSet presAssocID="{7229166E-F395-4CD5-BD2D-0153E0A95F44}" presName="ChildText" presStyleLbl="revTx" presStyleIdx="1" presStyleCnt="3">
        <dgm:presLayoutVars>
          <dgm:chMax val="0"/>
          <dgm:chPref val="0"/>
          <dgm:bulletEnabled val="1"/>
        </dgm:presLayoutVars>
      </dgm:prSet>
      <dgm:spPr/>
    </dgm:pt>
    <dgm:pt modelId="{C95549F0-762B-4ACB-B726-1C1263871FD0}" type="pres">
      <dgm:prSet presAssocID="{95B349DC-E12F-426B-9A53-7ADEB51EBFD0}" presName="sibTrans" presStyleCnt="0"/>
      <dgm:spPr/>
    </dgm:pt>
    <dgm:pt modelId="{29FA2639-D045-4F1A-83F1-B58C90FDF6E0}" type="pres">
      <dgm:prSet presAssocID="{AA2F72F3-5698-4134-996D-E18D74B88F15}" presName="composite" presStyleCnt="0"/>
      <dgm:spPr/>
    </dgm:pt>
    <dgm:pt modelId="{19AA68A7-5C88-4B4C-8F70-05DC3D42AC3B}" type="pres">
      <dgm:prSet presAssocID="{AA2F72F3-5698-4134-996D-E18D74B88F15}" presName="ParentText" presStyleLbl="node1" presStyleIdx="2" presStyleCnt="3">
        <dgm:presLayoutVars>
          <dgm:chMax val="1"/>
          <dgm:chPref val="1"/>
          <dgm:bulletEnabled val="1"/>
        </dgm:presLayoutVars>
      </dgm:prSet>
      <dgm:spPr/>
    </dgm:pt>
    <dgm:pt modelId="{23D755C5-805C-4AE6-A598-51410335F215}" type="pres">
      <dgm:prSet presAssocID="{AA2F72F3-5698-4134-996D-E18D74B88F15}" presName="FinalChildText" presStyleLbl="revTx" presStyleIdx="2" presStyleCnt="3">
        <dgm:presLayoutVars>
          <dgm:chMax val="0"/>
          <dgm:chPref val="0"/>
          <dgm:bulletEnabled val="1"/>
        </dgm:presLayoutVars>
      </dgm:prSet>
      <dgm:spPr/>
    </dgm:pt>
  </dgm:ptLst>
  <dgm:cxnLst>
    <dgm:cxn modelId="{0195E203-5A1C-4F02-94F5-A10D90D7C037}" type="presOf" srcId="{54DEE025-A383-495C-8470-E164920B4E1E}" destId="{1D75FAAE-3A0F-4123-82B0-1F1070325C4F}" srcOrd="0" destOrd="0" presId="urn:microsoft.com/office/officeart/2005/8/layout/StepDownProcess"/>
    <dgm:cxn modelId="{630DF928-15A1-46AF-A201-67CEC4A06011}" srcId="{7EA8BDE2-94F3-4D78-B9D9-7F4B556A83C2}" destId="{E78F0901-ED02-4716-9601-09C08A3F9B23}" srcOrd="0" destOrd="0" parTransId="{C0B40F8F-A718-48F2-AD01-8452BCB78AAD}" sibTransId="{804394F5-D2FF-4157-B34E-C88B40BEA3EB}"/>
    <dgm:cxn modelId="{C0408A3E-5714-4FC3-BAB5-078060733B7F}" srcId="{E78F0901-ED02-4716-9601-09C08A3F9B23}" destId="{54DEE025-A383-495C-8470-E164920B4E1E}" srcOrd="0" destOrd="0" parTransId="{776AFFE9-9328-4E05-B1C0-8F24FAD39CA4}" sibTransId="{98328F8F-44C1-4672-B014-4D93841E053F}"/>
    <dgm:cxn modelId="{A91B5A49-0D01-4B8C-8966-3FE85EF9719F}" srcId="{7229166E-F395-4CD5-BD2D-0153E0A95F44}" destId="{AF12C94F-6433-4E45-8E7C-23866F96FA47}" srcOrd="0" destOrd="0" parTransId="{358DA5F0-FBA8-4CED-A9DA-992B013AF4C2}" sibTransId="{81D816A4-3EB5-4D5B-95CD-EC571868D0C7}"/>
    <dgm:cxn modelId="{8BD19E72-2FE3-4543-9E2B-95DE339B86B6}" type="presOf" srcId="{AF12C94F-6433-4E45-8E7C-23866F96FA47}" destId="{938DE1DE-CF5B-4E04-8744-33F105285391}" srcOrd="0" destOrd="0" presId="urn:microsoft.com/office/officeart/2005/8/layout/StepDownProcess"/>
    <dgm:cxn modelId="{D9C13055-B40F-4C1D-B310-7E418DAE9C8A}" type="presOf" srcId="{E78F0901-ED02-4716-9601-09C08A3F9B23}" destId="{76070F11-55C2-4106-AA2B-BFD8EBCB6439}" srcOrd="0" destOrd="0" presId="urn:microsoft.com/office/officeart/2005/8/layout/StepDownProcess"/>
    <dgm:cxn modelId="{A5A9BA81-D930-44A5-8E0A-D2C5509F787B}" type="presOf" srcId="{7229166E-F395-4CD5-BD2D-0153E0A95F44}" destId="{9B633D7F-4303-4A5E-8FA3-A84807A16A35}" srcOrd="0" destOrd="0" presId="urn:microsoft.com/office/officeart/2005/8/layout/StepDownProcess"/>
    <dgm:cxn modelId="{57CADD95-51B0-4F0D-821A-3469D18C85A3}" type="presOf" srcId="{44F0AF15-689E-4F45-8DDB-00D996A2638C}" destId="{23D755C5-805C-4AE6-A598-51410335F215}" srcOrd="0" destOrd="0" presId="urn:microsoft.com/office/officeart/2005/8/layout/StepDownProcess"/>
    <dgm:cxn modelId="{CE82A29E-91E7-4CEF-9D18-AEA9293A66C8}" srcId="{AA2F72F3-5698-4134-996D-E18D74B88F15}" destId="{44F0AF15-689E-4F45-8DDB-00D996A2638C}" srcOrd="0" destOrd="0" parTransId="{C6BFD2A2-F398-4B98-996C-9552F4FA7233}" sibTransId="{8ABC3268-A33A-4549-8C00-4AF1E4B77BF9}"/>
    <dgm:cxn modelId="{014571AC-6486-41F3-AB68-2C2F1C941E26}" srcId="{7EA8BDE2-94F3-4D78-B9D9-7F4B556A83C2}" destId="{7229166E-F395-4CD5-BD2D-0153E0A95F44}" srcOrd="1" destOrd="0" parTransId="{059B008A-840D-4248-AA35-1C45CC6A966F}" sibTransId="{95B349DC-E12F-426B-9A53-7ADEB51EBFD0}"/>
    <dgm:cxn modelId="{294944B4-27A2-4B8D-9D85-A763716928BA}" type="presOf" srcId="{AA2F72F3-5698-4134-996D-E18D74B88F15}" destId="{19AA68A7-5C88-4B4C-8F70-05DC3D42AC3B}" srcOrd="0" destOrd="0" presId="urn:microsoft.com/office/officeart/2005/8/layout/StepDownProcess"/>
    <dgm:cxn modelId="{FD8C0EBD-B6D3-4ABB-B939-5B15D233CF6B}" type="presOf" srcId="{7EA8BDE2-94F3-4D78-B9D9-7F4B556A83C2}" destId="{B9F6E82E-A296-456D-BB60-BF918EF64948}" srcOrd="0" destOrd="0" presId="urn:microsoft.com/office/officeart/2005/8/layout/StepDownProcess"/>
    <dgm:cxn modelId="{1A445AE0-4013-4CB8-BCE4-1E2A1876E2BF}" srcId="{7EA8BDE2-94F3-4D78-B9D9-7F4B556A83C2}" destId="{AA2F72F3-5698-4134-996D-E18D74B88F15}" srcOrd="2" destOrd="0" parTransId="{68E188BF-651F-421A-9D89-40E023849973}" sibTransId="{391FD126-BD2D-485E-9ED7-A909ADAE9C38}"/>
    <dgm:cxn modelId="{7754A6CC-709B-4E46-9037-1E1F979FC140}" type="presParOf" srcId="{B9F6E82E-A296-456D-BB60-BF918EF64948}" destId="{2A33E8F3-D509-4E6B-B086-BDE068A61B4B}" srcOrd="0" destOrd="0" presId="urn:microsoft.com/office/officeart/2005/8/layout/StepDownProcess"/>
    <dgm:cxn modelId="{07BFDB9C-206C-4B49-B18B-E581231C9092}" type="presParOf" srcId="{2A33E8F3-D509-4E6B-B086-BDE068A61B4B}" destId="{941583EF-0840-49F8-BEE7-FA1177C0F2D3}" srcOrd="0" destOrd="0" presId="urn:microsoft.com/office/officeart/2005/8/layout/StepDownProcess"/>
    <dgm:cxn modelId="{EBAB649D-C5D0-471D-AE02-92CA7751021E}" type="presParOf" srcId="{2A33E8F3-D509-4E6B-B086-BDE068A61B4B}" destId="{76070F11-55C2-4106-AA2B-BFD8EBCB6439}" srcOrd="1" destOrd="0" presId="urn:microsoft.com/office/officeart/2005/8/layout/StepDownProcess"/>
    <dgm:cxn modelId="{F961F8E4-7925-404F-87C3-0A124F755EF7}" type="presParOf" srcId="{2A33E8F3-D509-4E6B-B086-BDE068A61B4B}" destId="{1D75FAAE-3A0F-4123-82B0-1F1070325C4F}" srcOrd="2" destOrd="0" presId="urn:microsoft.com/office/officeart/2005/8/layout/StepDownProcess"/>
    <dgm:cxn modelId="{A371B9F9-6CAB-46BE-9FC7-7FD940D5F8BE}" type="presParOf" srcId="{B9F6E82E-A296-456D-BB60-BF918EF64948}" destId="{EDAD8EB4-A262-47C0-9298-A30D66CF8F43}" srcOrd="1" destOrd="0" presId="urn:microsoft.com/office/officeart/2005/8/layout/StepDownProcess"/>
    <dgm:cxn modelId="{D31CD37B-A90C-4C98-8DE7-460271975729}" type="presParOf" srcId="{B9F6E82E-A296-456D-BB60-BF918EF64948}" destId="{451D50D7-05A1-4443-95C6-3A6B6F298218}" srcOrd="2" destOrd="0" presId="urn:microsoft.com/office/officeart/2005/8/layout/StepDownProcess"/>
    <dgm:cxn modelId="{64242F32-C1FB-42AA-8DDC-3E56C91437BE}" type="presParOf" srcId="{451D50D7-05A1-4443-95C6-3A6B6F298218}" destId="{019ABBDC-16B1-4F6D-8FCA-DB028FAE6401}" srcOrd="0" destOrd="0" presId="urn:microsoft.com/office/officeart/2005/8/layout/StepDownProcess"/>
    <dgm:cxn modelId="{868A0542-975A-4939-8DB2-FF99A1E9B0FA}" type="presParOf" srcId="{451D50D7-05A1-4443-95C6-3A6B6F298218}" destId="{9B633D7F-4303-4A5E-8FA3-A84807A16A35}" srcOrd="1" destOrd="0" presId="urn:microsoft.com/office/officeart/2005/8/layout/StepDownProcess"/>
    <dgm:cxn modelId="{14F765E6-5792-483C-BE1D-B3C1F0C4A9FD}" type="presParOf" srcId="{451D50D7-05A1-4443-95C6-3A6B6F298218}" destId="{938DE1DE-CF5B-4E04-8744-33F105285391}" srcOrd="2" destOrd="0" presId="urn:microsoft.com/office/officeart/2005/8/layout/StepDownProcess"/>
    <dgm:cxn modelId="{2FD180AF-17E2-4FBD-9AD2-A988F098EE85}" type="presParOf" srcId="{B9F6E82E-A296-456D-BB60-BF918EF64948}" destId="{C95549F0-762B-4ACB-B726-1C1263871FD0}" srcOrd="3" destOrd="0" presId="urn:microsoft.com/office/officeart/2005/8/layout/StepDownProcess"/>
    <dgm:cxn modelId="{81A284A6-7190-446A-BD37-3B37B3A1FF29}" type="presParOf" srcId="{B9F6E82E-A296-456D-BB60-BF918EF64948}" destId="{29FA2639-D045-4F1A-83F1-B58C90FDF6E0}" srcOrd="4" destOrd="0" presId="urn:microsoft.com/office/officeart/2005/8/layout/StepDownProcess"/>
    <dgm:cxn modelId="{36DE85F4-EFBE-40D2-813B-03AE32DC9320}" type="presParOf" srcId="{29FA2639-D045-4F1A-83F1-B58C90FDF6E0}" destId="{19AA68A7-5C88-4B4C-8F70-05DC3D42AC3B}" srcOrd="0" destOrd="0" presId="urn:microsoft.com/office/officeart/2005/8/layout/StepDownProcess"/>
    <dgm:cxn modelId="{17BE18AC-59A4-4751-A716-C1970B4025A1}" type="presParOf" srcId="{29FA2639-D045-4F1A-83F1-B58C90FDF6E0}" destId="{23D755C5-805C-4AE6-A598-51410335F215}" srcOrd="1"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83EF-0840-49F8-BEE7-FA1177C0F2D3}">
      <dsp:nvSpPr>
        <dsp:cNvPr id="0" name=""/>
        <dsp:cNvSpPr/>
      </dsp:nvSpPr>
      <dsp:spPr>
        <a:xfrm rot="5400000">
          <a:off x="1091764" y="1321418"/>
          <a:ext cx="1168681" cy="133050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70F11-55C2-4106-AA2B-BFD8EBCB6439}">
      <dsp:nvSpPr>
        <dsp:cNvPr id="0" name=""/>
        <dsp:cNvSpPr/>
      </dsp:nvSpPr>
      <dsp:spPr>
        <a:xfrm>
          <a:off x="782134" y="25912"/>
          <a:ext cx="1967370" cy="137709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Expérientiel</a:t>
          </a:r>
        </a:p>
      </dsp:txBody>
      <dsp:txXfrm>
        <a:off x="849370" y="93148"/>
        <a:ext cx="1832898" cy="1242623"/>
      </dsp:txXfrm>
    </dsp:sp>
    <dsp:sp modelId="{1D75FAAE-3A0F-4123-82B0-1F1070325C4F}">
      <dsp:nvSpPr>
        <dsp:cNvPr id="0" name=""/>
        <dsp:cNvSpPr/>
      </dsp:nvSpPr>
      <dsp:spPr>
        <a:xfrm>
          <a:off x="2749505" y="157249"/>
          <a:ext cx="1430878" cy="111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Niveau intuitif et sensible</a:t>
          </a:r>
        </a:p>
      </dsp:txBody>
      <dsp:txXfrm>
        <a:off x="2749505" y="157249"/>
        <a:ext cx="1430878" cy="1113029"/>
      </dsp:txXfrm>
    </dsp:sp>
    <dsp:sp modelId="{019ABBDC-16B1-4F6D-8FCA-DB028FAE6401}">
      <dsp:nvSpPr>
        <dsp:cNvPr id="0" name=""/>
        <dsp:cNvSpPr/>
      </dsp:nvSpPr>
      <dsp:spPr>
        <a:xfrm rot="5400000">
          <a:off x="2722923" y="2868351"/>
          <a:ext cx="1168681" cy="133050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33D7F-4303-4A5E-8FA3-A84807A16A35}">
      <dsp:nvSpPr>
        <dsp:cNvPr id="0" name=""/>
        <dsp:cNvSpPr/>
      </dsp:nvSpPr>
      <dsp:spPr>
        <a:xfrm>
          <a:off x="2413294" y="1572845"/>
          <a:ext cx="1967370" cy="137709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Méthodologique</a:t>
          </a:r>
        </a:p>
      </dsp:txBody>
      <dsp:txXfrm>
        <a:off x="2480530" y="1640081"/>
        <a:ext cx="1832898" cy="1242623"/>
      </dsp:txXfrm>
    </dsp:sp>
    <dsp:sp modelId="{938DE1DE-CF5B-4E04-8744-33F105285391}">
      <dsp:nvSpPr>
        <dsp:cNvPr id="0" name=""/>
        <dsp:cNvSpPr/>
      </dsp:nvSpPr>
      <dsp:spPr>
        <a:xfrm>
          <a:off x="4380665" y="1704183"/>
          <a:ext cx="1430878" cy="111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Niveau déontologique et technico-scientifique</a:t>
          </a:r>
        </a:p>
      </dsp:txBody>
      <dsp:txXfrm>
        <a:off x="4380665" y="1704183"/>
        <a:ext cx="1430878" cy="1113029"/>
      </dsp:txXfrm>
    </dsp:sp>
    <dsp:sp modelId="{19AA68A7-5C88-4B4C-8F70-05DC3D42AC3B}">
      <dsp:nvSpPr>
        <dsp:cNvPr id="0" name=""/>
        <dsp:cNvSpPr/>
      </dsp:nvSpPr>
      <dsp:spPr>
        <a:xfrm>
          <a:off x="4044454" y="3119778"/>
          <a:ext cx="1967370" cy="137709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Évaluation </a:t>
          </a:r>
        </a:p>
      </dsp:txBody>
      <dsp:txXfrm>
        <a:off x="4111690" y="3187014"/>
        <a:ext cx="1832898" cy="1242623"/>
      </dsp:txXfrm>
    </dsp:sp>
    <dsp:sp modelId="{23D755C5-805C-4AE6-A598-51410335F215}">
      <dsp:nvSpPr>
        <dsp:cNvPr id="0" name=""/>
        <dsp:cNvSpPr/>
      </dsp:nvSpPr>
      <dsp:spPr>
        <a:xfrm>
          <a:off x="6011825" y="3251116"/>
          <a:ext cx="1430878" cy="111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Niveau délibératif et de l’action</a:t>
          </a:r>
        </a:p>
      </dsp:txBody>
      <dsp:txXfrm>
        <a:off x="6011825" y="3251116"/>
        <a:ext cx="1430878" cy="111302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8706" y="1685100"/>
          <a:ext cx="6058586" cy="693799"/>
        </a:xfrm>
        <a:prstGeom prst="mathMinus">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731520" y="203200"/>
          <a:ext cx="1828800" cy="162560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comparaison des référés et des référents</a:t>
          </a:r>
        </a:p>
      </dsp:txBody>
      <dsp:txXfrm>
        <a:off x="3230880" y="0"/>
        <a:ext cx="1950720" cy="1706880"/>
      </dsp:txXfrm>
    </dsp:sp>
    <dsp:sp modelId="{E6C724A7-ED1A-4F39-9D3C-793FE0158AB5}">
      <dsp:nvSpPr>
        <dsp:cNvPr id="0" name=""/>
        <dsp:cNvSpPr/>
      </dsp:nvSpPr>
      <dsp:spPr>
        <a:xfrm>
          <a:off x="3535680" y="2235200"/>
          <a:ext cx="1828800" cy="1625600"/>
        </a:xfrm>
        <a:prstGeom prst="upArrow">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solidFill>
                <a:schemeClr val="bg1"/>
              </a:solidFill>
            </a:rPr>
            <a:t>La construction/explicitation préalable des référés et des référents</a:t>
          </a:r>
        </a:p>
      </dsp:txBody>
      <dsp:txXfrm>
        <a:off x="914400" y="2357120"/>
        <a:ext cx="1950720" cy="17068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83EF-0840-49F8-BEE7-FA1177C0F2D3}">
      <dsp:nvSpPr>
        <dsp:cNvPr id="0" name=""/>
        <dsp:cNvSpPr/>
      </dsp:nvSpPr>
      <dsp:spPr>
        <a:xfrm rot="5400000">
          <a:off x="470831" y="360716"/>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70F11-55C2-4106-AA2B-BFD8EBCB6439}">
      <dsp:nvSpPr>
        <dsp:cNvPr id="0" name=""/>
        <dsp:cNvSpPr/>
      </dsp:nvSpPr>
      <dsp:spPr>
        <a:xfrm>
          <a:off x="386310" y="7073"/>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Expérientiel</a:t>
          </a:r>
        </a:p>
      </dsp:txBody>
      <dsp:txXfrm>
        <a:off x="404664" y="25427"/>
        <a:ext cx="500338" cy="339206"/>
      </dsp:txXfrm>
    </dsp:sp>
    <dsp:sp modelId="{1D75FAAE-3A0F-4123-82B0-1F1070325C4F}">
      <dsp:nvSpPr>
        <dsp:cNvPr id="0" name=""/>
        <dsp:cNvSpPr/>
      </dsp:nvSpPr>
      <dsp:spPr>
        <a:xfrm>
          <a:off x="923356" y="42925"/>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intuitif et sensible</a:t>
          </a:r>
        </a:p>
      </dsp:txBody>
      <dsp:txXfrm>
        <a:off x="923356" y="42925"/>
        <a:ext cx="390596" cy="303831"/>
      </dsp:txXfrm>
    </dsp:sp>
    <dsp:sp modelId="{019ABBDC-16B1-4F6D-8FCA-DB028FAE6401}">
      <dsp:nvSpPr>
        <dsp:cNvPr id="0" name=""/>
        <dsp:cNvSpPr/>
      </dsp:nvSpPr>
      <dsp:spPr>
        <a:xfrm rot="5400000">
          <a:off x="916100" y="782992"/>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33D7F-4303-4A5E-8FA3-A84807A16A35}">
      <dsp:nvSpPr>
        <dsp:cNvPr id="0" name=""/>
        <dsp:cNvSpPr/>
      </dsp:nvSpPr>
      <dsp:spPr>
        <a:xfrm>
          <a:off x="831578" y="429350"/>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Méthodologique</a:t>
          </a:r>
        </a:p>
      </dsp:txBody>
      <dsp:txXfrm>
        <a:off x="849932" y="447704"/>
        <a:ext cx="500338" cy="339206"/>
      </dsp:txXfrm>
    </dsp:sp>
    <dsp:sp modelId="{938DE1DE-CF5B-4E04-8744-33F105285391}">
      <dsp:nvSpPr>
        <dsp:cNvPr id="0" name=""/>
        <dsp:cNvSpPr/>
      </dsp:nvSpPr>
      <dsp:spPr>
        <a:xfrm>
          <a:off x="1368624" y="465202"/>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déontologique et technico-scientifique</a:t>
          </a:r>
        </a:p>
      </dsp:txBody>
      <dsp:txXfrm>
        <a:off x="1368624" y="465202"/>
        <a:ext cx="390596" cy="303831"/>
      </dsp:txXfrm>
    </dsp:sp>
    <dsp:sp modelId="{19AA68A7-5C88-4B4C-8F70-05DC3D42AC3B}">
      <dsp:nvSpPr>
        <dsp:cNvPr id="0" name=""/>
        <dsp:cNvSpPr/>
      </dsp:nvSpPr>
      <dsp:spPr>
        <a:xfrm>
          <a:off x="1276847" y="851626"/>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Évaluation </a:t>
          </a:r>
        </a:p>
      </dsp:txBody>
      <dsp:txXfrm>
        <a:off x="1295201" y="869980"/>
        <a:ext cx="500338" cy="339206"/>
      </dsp:txXfrm>
    </dsp:sp>
    <dsp:sp modelId="{23D755C5-805C-4AE6-A598-51410335F215}">
      <dsp:nvSpPr>
        <dsp:cNvPr id="0" name=""/>
        <dsp:cNvSpPr/>
      </dsp:nvSpPr>
      <dsp:spPr>
        <a:xfrm>
          <a:off x="1813893" y="887478"/>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délibératif et de l’action</a:t>
          </a:r>
        </a:p>
      </dsp:txBody>
      <dsp:txXfrm>
        <a:off x="1813893" y="887478"/>
        <a:ext cx="390596" cy="30383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8706" y="1685100"/>
          <a:ext cx="6058586" cy="693799"/>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731520" y="203200"/>
          <a:ext cx="1828800" cy="162560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comparaison des référés et des référents</a:t>
          </a:r>
        </a:p>
      </dsp:txBody>
      <dsp:txXfrm>
        <a:off x="3230880" y="0"/>
        <a:ext cx="1950720" cy="1706880"/>
      </dsp:txXfrm>
    </dsp:sp>
    <dsp:sp modelId="{E6C724A7-ED1A-4F39-9D3C-793FE0158AB5}">
      <dsp:nvSpPr>
        <dsp:cNvPr id="0" name=""/>
        <dsp:cNvSpPr/>
      </dsp:nvSpPr>
      <dsp:spPr>
        <a:xfrm>
          <a:off x="3535680" y="2235200"/>
          <a:ext cx="1828800" cy="162560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construction/explicitation préalable des référés et des référents</a:t>
          </a:r>
        </a:p>
      </dsp:txBody>
      <dsp:txXfrm>
        <a:off x="914400" y="2357120"/>
        <a:ext cx="1950720" cy="17068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5573" y="369662"/>
          <a:ext cx="1939115" cy="212555"/>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234031" y="47594"/>
          <a:ext cx="585078" cy="380752"/>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1033638" y="0"/>
          <a:ext cx="624083" cy="399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r>
            <a:rPr lang="fr-FR" sz="500" kern="1200" dirty="0"/>
            <a:t>La comparaison des référés et des référents</a:t>
          </a:r>
        </a:p>
      </dsp:txBody>
      <dsp:txXfrm>
        <a:off x="1033638" y="0"/>
        <a:ext cx="624083" cy="399789"/>
      </dsp:txXfrm>
    </dsp:sp>
    <dsp:sp modelId="{E6C724A7-ED1A-4F39-9D3C-793FE0158AB5}">
      <dsp:nvSpPr>
        <dsp:cNvPr id="0" name=""/>
        <dsp:cNvSpPr/>
      </dsp:nvSpPr>
      <dsp:spPr>
        <a:xfrm>
          <a:off x="1131151" y="523534"/>
          <a:ext cx="585078" cy="380752"/>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292539" y="552090"/>
          <a:ext cx="624083" cy="399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r>
            <a:rPr lang="fr-FR" sz="500" kern="1200" dirty="0"/>
            <a:t>La construction/explicitation préalable des référés et des référents</a:t>
          </a:r>
        </a:p>
      </dsp:txBody>
      <dsp:txXfrm>
        <a:off x="292539" y="552090"/>
        <a:ext cx="624083" cy="39978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5573" y="369662"/>
          <a:ext cx="1939115" cy="212555"/>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234031" y="47594"/>
          <a:ext cx="585078" cy="380752"/>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1033638" y="0"/>
          <a:ext cx="624083" cy="399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r>
            <a:rPr lang="fr-FR" sz="500" kern="1200" dirty="0"/>
            <a:t>La comparaison des référés et des référents</a:t>
          </a:r>
        </a:p>
      </dsp:txBody>
      <dsp:txXfrm>
        <a:off x="1033638" y="0"/>
        <a:ext cx="624083" cy="399789"/>
      </dsp:txXfrm>
    </dsp:sp>
    <dsp:sp modelId="{E6C724A7-ED1A-4F39-9D3C-793FE0158AB5}">
      <dsp:nvSpPr>
        <dsp:cNvPr id="0" name=""/>
        <dsp:cNvSpPr/>
      </dsp:nvSpPr>
      <dsp:spPr>
        <a:xfrm>
          <a:off x="1131151" y="523534"/>
          <a:ext cx="585078" cy="380752"/>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292539" y="552090"/>
          <a:ext cx="624083" cy="399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r>
            <a:rPr lang="fr-FR" sz="500" kern="1200" dirty="0"/>
            <a:t>La construction/explicitation préalable des référés et des référents</a:t>
          </a:r>
        </a:p>
      </dsp:txBody>
      <dsp:txXfrm>
        <a:off x="292539" y="552090"/>
        <a:ext cx="624083" cy="39978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0016" y="853324"/>
          <a:ext cx="3243991" cy="371485"/>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391682" y="103906"/>
          <a:ext cx="979207" cy="831253"/>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1729932" y="0"/>
          <a:ext cx="1044487" cy="87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r>
            <a:rPr lang="fr-FR" sz="500" kern="1200" dirty="0"/>
            <a:t>La comparaison des référés et des référents</a:t>
          </a:r>
        </a:p>
      </dsp:txBody>
      <dsp:txXfrm>
        <a:off x="1729932" y="0"/>
        <a:ext cx="1044487" cy="872816"/>
      </dsp:txXfrm>
    </dsp:sp>
    <dsp:sp modelId="{E6C724A7-ED1A-4F39-9D3C-793FE0158AB5}">
      <dsp:nvSpPr>
        <dsp:cNvPr id="0" name=""/>
        <dsp:cNvSpPr/>
      </dsp:nvSpPr>
      <dsp:spPr>
        <a:xfrm>
          <a:off x="1893133" y="1142973"/>
          <a:ext cx="979207" cy="831253"/>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489603" y="1205317"/>
          <a:ext cx="1044487" cy="872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r>
            <a:rPr lang="fr-FR" sz="500" kern="1200" dirty="0"/>
            <a:t>La construction/explicitation préalable des référés et des référents</a:t>
          </a:r>
        </a:p>
      </dsp:txBody>
      <dsp:txXfrm>
        <a:off x="489603" y="1205317"/>
        <a:ext cx="1044487" cy="8728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83EF-0840-49F8-BEE7-FA1177C0F2D3}">
      <dsp:nvSpPr>
        <dsp:cNvPr id="0" name=""/>
        <dsp:cNvSpPr/>
      </dsp:nvSpPr>
      <dsp:spPr>
        <a:xfrm rot="5400000">
          <a:off x="462255" y="525962"/>
          <a:ext cx="465168" cy="529578"/>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70F11-55C2-4106-AA2B-BFD8EBCB6439}">
      <dsp:nvSpPr>
        <dsp:cNvPr id="0" name=""/>
        <dsp:cNvSpPr/>
      </dsp:nvSpPr>
      <dsp:spPr>
        <a:xfrm>
          <a:off x="339014" y="10313"/>
          <a:ext cx="783070" cy="548123"/>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fr-FR" sz="600" kern="1200" dirty="0"/>
            <a:t>Expérientiel</a:t>
          </a:r>
        </a:p>
      </dsp:txBody>
      <dsp:txXfrm>
        <a:off x="365776" y="37075"/>
        <a:ext cx="729546" cy="494599"/>
      </dsp:txXfrm>
    </dsp:sp>
    <dsp:sp modelId="{1D75FAAE-3A0F-4123-82B0-1F1070325C4F}">
      <dsp:nvSpPr>
        <dsp:cNvPr id="0" name=""/>
        <dsp:cNvSpPr/>
      </dsp:nvSpPr>
      <dsp:spPr>
        <a:xfrm>
          <a:off x="1122084" y="62590"/>
          <a:ext cx="569530" cy="443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57150" lvl="1" indent="-57150" algn="l" defTabSz="222250">
            <a:lnSpc>
              <a:spcPct val="90000"/>
            </a:lnSpc>
            <a:spcBef>
              <a:spcPct val="0"/>
            </a:spcBef>
            <a:spcAft>
              <a:spcPct val="15000"/>
            </a:spcAft>
            <a:buChar char="•"/>
          </a:pPr>
          <a:r>
            <a:rPr lang="fr-FR" sz="500" kern="1200" dirty="0"/>
            <a:t>Niveau intuitif et sensible</a:t>
          </a:r>
        </a:p>
      </dsp:txBody>
      <dsp:txXfrm>
        <a:off x="1122084" y="62590"/>
        <a:ext cx="569530" cy="443017"/>
      </dsp:txXfrm>
    </dsp:sp>
    <dsp:sp modelId="{019ABBDC-16B1-4F6D-8FCA-DB028FAE6401}">
      <dsp:nvSpPr>
        <dsp:cNvPr id="0" name=""/>
        <dsp:cNvSpPr/>
      </dsp:nvSpPr>
      <dsp:spPr>
        <a:xfrm rot="5400000">
          <a:off x="1111504" y="1141687"/>
          <a:ext cx="465168" cy="529578"/>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33D7F-4303-4A5E-8FA3-A84807A16A35}">
      <dsp:nvSpPr>
        <dsp:cNvPr id="0" name=""/>
        <dsp:cNvSpPr/>
      </dsp:nvSpPr>
      <dsp:spPr>
        <a:xfrm>
          <a:off x="988262" y="626038"/>
          <a:ext cx="783070" cy="548123"/>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fr-FR" sz="600" kern="1200" dirty="0"/>
            <a:t>Méthodologique</a:t>
          </a:r>
        </a:p>
      </dsp:txBody>
      <dsp:txXfrm>
        <a:off x="1015024" y="652800"/>
        <a:ext cx="729546" cy="494599"/>
      </dsp:txXfrm>
    </dsp:sp>
    <dsp:sp modelId="{938DE1DE-CF5B-4E04-8744-33F105285391}">
      <dsp:nvSpPr>
        <dsp:cNvPr id="0" name=""/>
        <dsp:cNvSpPr/>
      </dsp:nvSpPr>
      <dsp:spPr>
        <a:xfrm>
          <a:off x="1771333" y="678314"/>
          <a:ext cx="569530" cy="443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57150" lvl="1" indent="-57150" algn="l" defTabSz="222250">
            <a:lnSpc>
              <a:spcPct val="90000"/>
            </a:lnSpc>
            <a:spcBef>
              <a:spcPct val="0"/>
            </a:spcBef>
            <a:spcAft>
              <a:spcPct val="15000"/>
            </a:spcAft>
            <a:buChar char="•"/>
          </a:pPr>
          <a:r>
            <a:rPr lang="fr-FR" sz="500" kern="1200" dirty="0"/>
            <a:t>Niveau déontologique et technico-scientifique</a:t>
          </a:r>
        </a:p>
      </dsp:txBody>
      <dsp:txXfrm>
        <a:off x="1771333" y="678314"/>
        <a:ext cx="569530" cy="443017"/>
      </dsp:txXfrm>
    </dsp:sp>
    <dsp:sp modelId="{19AA68A7-5C88-4B4C-8F70-05DC3D42AC3B}">
      <dsp:nvSpPr>
        <dsp:cNvPr id="0" name=""/>
        <dsp:cNvSpPr/>
      </dsp:nvSpPr>
      <dsp:spPr>
        <a:xfrm>
          <a:off x="1637511" y="1241762"/>
          <a:ext cx="783070" cy="548123"/>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fr-FR" sz="600" kern="1200" dirty="0"/>
            <a:t>Évaluation </a:t>
          </a:r>
        </a:p>
      </dsp:txBody>
      <dsp:txXfrm>
        <a:off x="1664273" y="1268524"/>
        <a:ext cx="729546" cy="494599"/>
      </dsp:txXfrm>
    </dsp:sp>
    <dsp:sp modelId="{23D755C5-805C-4AE6-A598-51410335F215}">
      <dsp:nvSpPr>
        <dsp:cNvPr id="0" name=""/>
        <dsp:cNvSpPr/>
      </dsp:nvSpPr>
      <dsp:spPr>
        <a:xfrm>
          <a:off x="2420582" y="1294038"/>
          <a:ext cx="569530" cy="443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délibératif et de l’action</a:t>
          </a:r>
        </a:p>
      </dsp:txBody>
      <dsp:txXfrm>
        <a:off x="2420582" y="1294038"/>
        <a:ext cx="569530" cy="44301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8706" y="1685100"/>
          <a:ext cx="6058586" cy="693799"/>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731520" y="203200"/>
          <a:ext cx="1828800" cy="162560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comparaison des référés et des référents</a:t>
          </a:r>
        </a:p>
      </dsp:txBody>
      <dsp:txXfrm>
        <a:off x="3230880" y="0"/>
        <a:ext cx="1950720" cy="1706880"/>
      </dsp:txXfrm>
    </dsp:sp>
    <dsp:sp modelId="{E6C724A7-ED1A-4F39-9D3C-793FE0158AB5}">
      <dsp:nvSpPr>
        <dsp:cNvPr id="0" name=""/>
        <dsp:cNvSpPr/>
      </dsp:nvSpPr>
      <dsp:spPr>
        <a:xfrm>
          <a:off x="3535680" y="2235200"/>
          <a:ext cx="1828800" cy="162560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construction/explicitation préalable des référés et des référents</a:t>
          </a:r>
        </a:p>
      </dsp:txBody>
      <dsp:txXfrm>
        <a:off x="914400" y="2357120"/>
        <a:ext cx="1950720" cy="1706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83EF-0840-49F8-BEE7-FA1177C0F2D3}">
      <dsp:nvSpPr>
        <dsp:cNvPr id="0" name=""/>
        <dsp:cNvSpPr/>
      </dsp:nvSpPr>
      <dsp:spPr>
        <a:xfrm rot="5400000">
          <a:off x="1091764" y="1321418"/>
          <a:ext cx="1168681" cy="133050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70F11-55C2-4106-AA2B-BFD8EBCB6439}">
      <dsp:nvSpPr>
        <dsp:cNvPr id="0" name=""/>
        <dsp:cNvSpPr/>
      </dsp:nvSpPr>
      <dsp:spPr>
        <a:xfrm>
          <a:off x="782134" y="25912"/>
          <a:ext cx="1967370" cy="137709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Expérientiel</a:t>
          </a:r>
        </a:p>
      </dsp:txBody>
      <dsp:txXfrm>
        <a:off x="849370" y="93148"/>
        <a:ext cx="1832898" cy="1242623"/>
      </dsp:txXfrm>
    </dsp:sp>
    <dsp:sp modelId="{1D75FAAE-3A0F-4123-82B0-1F1070325C4F}">
      <dsp:nvSpPr>
        <dsp:cNvPr id="0" name=""/>
        <dsp:cNvSpPr/>
      </dsp:nvSpPr>
      <dsp:spPr>
        <a:xfrm>
          <a:off x="2749505" y="157249"/>
          <a:ext cx="1430878" cy="111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Niveau intuitif et sensible</a:t>
          </a:r>
        </a:p>
      </dsp:txBody>
      <dsp:txXfrm>
        <a:off x="2749505" y="157249"/>
        <a:ext cx="1430878" cy="1113029"/>
      </dsp:txXfrm>
    </dsp:sp>
    <dsp:sp modelId="{019ABBDC-16B1-4F6D-8FCA-DB028FAE6401}">
      <dsp:nvSpPr>
        <dsp:cNvPr id="0" name=""/>
        <dsp:cNvSpPr/>
      </dsp:nvSpPr>
      <dsp:spPr>
        <a:xfrm rot="5400000">
          <a:off x="2722923" y="2868351"/>
          <a:ext cx="1168681" cy="133050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33D7F-4303-4A5E-8FA3-A84807A16A35}">
      <dsp:nvSpPr>
        <dsp:cNvPr id="0" name=""/>
        <dsp:cNvSpPr/>
      </dsp:nvSpPr>
      <dsp:spPr>
        <a:xfrm>
          <a:off x="2413294" y="1572845"/>
          <a:ext cx="1967370" cy="137709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Méthodologique</a:t>
          </a:r>
        </a:p>
      </dsp:txBody>
      <dsp:txXfrm>
        <a:off x="2480530" y="1640081"/>
        <a:ext cx="1832898" cy="1242623"/>
      </dsp:txXfrm>
    </dsp:sp>
    <dsp:sp modelId="{938DE1DE-CF5B-4E04-8744-33F105285391}">
      <dsp:nvSpPr>
        <dsp:cNvPr id="0" name=""/>
        <dsp:cNvSpPr/>
      </dsp:nvSpPr>
      <dsp:spPr>
        <a:xfrm>
          <a:off x="4380665" y="1704183"/>
          <a:ext cx="1430878" cy="111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Niveau déontologique et technico-scientifique</a:t>
          </a:r>
        </a:p>
      </dsp:txBody>
      <dsp:txXfrm>
        <a:off x="4380665" y="1704183"/>
        <a:ext cx="1430878" cy="1113029"/>
      </dsp:txXfrm>
    </dsp:sp>
    <dsp:sp modelId="{19AA68A7-5C88-4B4C-8F70-05DC3D42AC3B}">
      <dsp:nvSpPr>
        <dsp:cNvPr id="0" name=""/>
        <dsp:cNvSpPr/>
      </dsp:nvSpPr>
      <dsp:spPr>
        <a:xfrm>
          <a:off x="4044454" y="3119778"/>
          <a:ext cx="1967370" cy="137709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Évaluation </a:t>
          </a:r>
        </a:p>
      </dsp:txBody>
      <dsp:txXfrm>
        <a:off x="4111690" y="3187014"/>
        <a:ext cx="1832898" cy="1242623"/>
      </dsp:txXfrm>
    </dsp:sp>
    <dsp:sp modelId="{23D755C5-805C-4AE6-A598-51410335F215}">
      <dsp:nvSpPr>
        <dsp:cNvPr id="0" name=""/>
        <dsp:cNvSpPr/>
      </dsp:nvSpPr>
      <dsp:spPr>
        <a:xfrm>
          <a:off x="6011825" y="3251116"/>
          <a:ext cx="1430878" cy="111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Niveau délibératif et de l’action</a:t>
          </a:r>
        </a:p>
      </dsp:txBody>
      <dsp:txXfrm>
        <a:off x="6011825" y="3251116"/>
        <a:ext cx="1430878" cy="11130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8706" y="1685100"/>
          <a:ext cx="6058586" cy="693799"/>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731520" y="203200"/>
          <a:ext cx="1828800" cy="162560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comparaison des référés et des référents</a:t>
          </a:r>
        </a:p>
      </dsp:txBody>
      <dsp:txXfrm>
        <a:off x="3230880" y="0"/>
        <a:ext cx="1950720" cy="1706880"/>
      </dsp:txXfrm>
    </dsp:sp>
    <dsp:sp modelId="{E6C724A7-ED1A-4F39-9D3C-793FE0158AB5}">
      <dsp:nvSpPr>
        <dsp:cNvPr id="0" name=""/>
        <dsp:cNvSpPr/>
      </dsp:nvSpPr>
      <dsp:spPr>
        <a:xfrm>
          <a:off x="3535680" y="2235200"/>
          <a:ext cx="1828800" cy="162560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construction/explicitation préalable des référés et des référents</a:t>
          </a:r>
        </a:p>
      </dsp:txBody>
      <dsp:txXfrm>
        <a:off x="914400" y="2357120"/>
        <a:ext cx="1950720" cy="17068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8706" y="1685100"/>
          <a:ext cx="6058586" cy="693799"/>
        </a:xfrm>
        <a:prstGeom prst="mathMinus">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731520" y="203200"/>
          <a:ext cx="1828800" cy="1625600"/>
        </a:xfrm>
        <a:prstGeom prst="downArrow">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solidFill>
                <a:schemeClr val="bg1"/>
              </a:solidFill>
            </a:rPr>
            <a:t>La comparaison des référés et des référents</a:t>
          </a:r>
        </a:p>
      </dsp:txBody>
      <dsp:txXfrm>
        <a:off x="3230880" y="0"/>
        <a:ext cx="1950720" cy="1706880"/>
      </dsp:txXfrm>
    </dsp:sp>
    <dsp:sp modelId="{E6C724A7-ED1A-4F39-9D3C-793FE0158AB5}">
      <dsp:nvSpPr>
        <dsp:cNvPr id="0" name=""/>
        <dsp:cNvSpPr/>
      </dsp:nvSpPr>
      <dsp:spPr>
        <a:xfrm>
          <a:off x="3535680" y="2235200"/>
          <a:ext cx="1828800" cy="162560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construction/explicitation préalable des référés et des référents</a:t>
          </a:r>
        </a:p>
      </dsp:txBody>
      <dsp:txXfrm>
        <a:off x="914400" y="2357120"/>
        <a:ext cx="1950720" cy="17068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83EF-0840-49F8-BEE7-FA1177C0F2D3}">
      <dsp:nvSpPr>
        <dsp:cNvPr id="0" name=""/>
        <dsp:cNvSpPr/>
      </dsp:nvSpPr>
      <dsp:spPr>
        <a:xfrm rot="5400000">
          <a:off x="470831" y="360716"/>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70F11-55C2-4106-AA2B-BFD8EBCB6439}">
      <dsp:nvSpPr>
        <dsp:cNvPr id="0" name=""/>
        <dsp:cNvSpPr/>
      </dsp:nvSpPr>
      <dsp:spPr>
        <a:xfrm>
          <a:off x="386310" y="7073"/>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Expérientiel</a:t>
          </a:r>
        </a:p>
      </dsp:txBody>
      <dsp:txXfrm>
        <a:off x="404664" y="25427"/>
        <a:ext cx="500338" cy="339206"/>
      </dsp:txXfrm>
    </dsp:sp>
    <dsp:sp modelId="{1D75FAAE-3A0F-4123-82B0-1F1070325C4F}">
      <dsp:nvSpPr>
        <dsp:cNvPr id="0" name=""/>
        <dsp:cNvSpPr/>
      </dsp:nvSpPr>
      <dsp:spPr>
        <a:xfrm>
          <a:off x="923356" y="42925"/>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intuitif et sensible</a:t>
          </a:r>
        </a:p>
      </dsp:txBody>
      <dsp:txXfrm>
        <a:off x="923356" y="42925"/>
        <a:ext cx="390596" cy="303831"/>
      </dsp:txXfrm>
    </dsp:sp>
    <dsp:sp modelId="{019ABBDC-16B1-4F6D-8FCA-DB028FAE6401}">
      <dsp:nvSpPr>
        <dsp:cNvPr id="0" name=""/>
        <dsp:cNvSpPr/>
      </dsp:nvSpPr>
      <dsp:spPr>
        <a:xfrm rot="5400000">
          <a:off x="916100" y="782992"/>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33D7F-4303-4A5E-8FA3-A84807A16A35}">
      <dsp:nvSpPr>
        <dsp:cNvPr id="0" name=""/>
        <dsp:cNvSpPr/>
      </dsp:nvSpPr>
      <dsp:spPr>
        <a:xfrm>
          <a:off x="831578" y="429350"/>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Méthodologique</a:t>
          </a:r>
        </a:p>
      </dsp:txBody>
      <dsp:txXfrm>
        <a:off x="849932" y="447704"/>
        <a:ext cx="500338" cy="339206"/>
      </dsp:txXfrm>
    </dsp:sp>
    <dsp:sp modelId="{938DE1DE-CF5B-4E04-8744-33F105285391}">
      <dsp:nvSpPr>
        <dsp:cNvPr id="0" name=""/>
        <dsp:cNvSpPr/>
      </dsp:nvSpPr>
      <dsp:spPr>
        <a:xfrm>
          <a:off x="1368624" y="465202"/>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déontologique et technico-scientifique</a:t>
          </a:r>
        </a:p>
      </dsp:txBody>
      <dsp:txXfrm>
        <a:off x="1368624" y="465202"/>
        <a:ext cx="390596" cy="303831"/>
      </dsp:txXfrm>
    </dsp:sp>
    <dsp:sp modelId="{19AA68A7-5C88-4B4C-8F70-05DC3D42AC3B}">
      <dsp:nvSpPr>
        <dsp:cNvPr id="0" name=""/>
        <dsp:cNvSpPr/>
      </dsp:nvSpPr>
      <dsp:spPr>
        <a:xfrm>
          <a:off x="1276847" y="851626"/>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Évaluation </a:t>
          </a:r>
        </a:p>
      </dsp:txBody>
      <dsp:txXfrm>
        <a:off x="1295201" y="869980"/>
        <a:ext cx="500338" cy="339206"/>
      </dsp:txXfrm>
    </dsp:sp>
    <dsp:sp modelId="{23D755C5-805C-4AE6-A598-51410335F215}">
      <dsp:nvSpPr>
        <dsp:cNvPr id="0" name=""/>
        <dsp:cNvSpPr/>
      </dsp:nvSpPr>
      <dsp:spPr>
        <a:xfrm>
          <a:off x="1813893" y="887478"/>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délibératif et de l’action</a:t>
          </a:r>
        </a:p>
      </dsp:txBody>
      <dsp:txXfrm>
        <a:off x="1813893" y="887478"/>
        <a:ext cx="390596" cy="303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8706" y="1685100"/>
          <a:ext cx="6058586" cy="693799"/>
        </a:xfrm>
        <a:prstGeom prst="mathMinus">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731520" y="203200"/>
          <a:ext cx="1828800" cy="1625600"/>
        </a:xfrm>
        <a:prstGeom prst="downArrow">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solidFill>
                <a:schemeClr val="bg1"/>
              </a:solidFill>
            </a:rPr>
            <a:t>La comparaison des référés et des référents</a:t>
          </a:r>
        </a:p>
      </dsp:txBody>
      <dsp:txXfrm>
        <a:off x="3230880" y="0"/>
        <a:ext cx="1950720" cy="1706880"/>
      </dsp:txXfrm>
    </dsp:sp>
    <dsp:sp modelId="{E6C724A7-ED1A-4F39-9D3C-793FE0158AB5}">
      <dsp:nvSpPr>
        <dsp:cNvPr id="0" name=""/>
        <dsp:cNvSpPr/>
      </dsp:nvSpPr>
      <dsp:spPr>
        <a:xfrm>
          <a:off x="3535680" y="2235200"/>
          <a:ext cx="1828800" cy="162560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construction/explicitation préalable des référés et des référents</a:t>
          </a:r>
        </a:p>
      </dsp:txBody>
      <dsp:txXfrm>
        <a:off x="914400" y="2357120"/>
        <a:ext cx="1950720" cy="17068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83EF-0840-49F8-BEE7-FA1177C0F2D3}">
      <dsp:nvSpPr>
        <dsp:cNvPr id="0" name=""/>
        <dsp:cNvSpPr/>
      </dsp:nvSpPr>
      <dsp:spPr>
        <a:xfrm rot="5400000">
          <a:off x="470831" y="360716"/>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70F11-55C2-4106-AA2B-BFD8EBCB6439}">
      <dsp:nvSpPr>
        <dsp:cNvPr id="0" name=""/>
        <dsp:cNvSpPr/>
      </dsp:nvSpPr>
      <dsp:spPr>
        <a:xfrm>
          <a:off x="386310" y="7073"/>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Expérientiel</a:t>
          </a:r>
        </a:p>
      </dsp:txBody>
      <dsp:txXfrm>
        <a:off x="404664" y="25427"/>
        <a:ext cx="500338" cy="339206"/>
      </dsp:txXfrm>
    </dsp:sp>
    <dsp:sp modelId="{1D75FAAE-3A0F-4123-82B0-1F1070325C4F}">
      <dsp:nvSpPr>
        <dsp:cNvPr id="0" name=""/>
        <dsp:cNvSpPr/>
      </dsp:nvSpPr>
      <dsp:spPr>
        <a:xfrm>
          <a:off x="923356" y="42925"/>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intuitif et sensible</a:t>
          </a:r>
        </a:p>
      </dsp:txBody>
      <dsp:txXfrm>
        <a:off x="923356" y="42925"/>
        <a:ext cx="390596" cy="303831"/>
      </dsp:txXfrm>
    </dsp:sp>
    <dsp:sp modelId="{019ABBDC-16B1-4F6D-8FCA-DB028FAE6401}">
      <dsp:nvSpPr>
        <dsp:cNvPr id="0" name=""/>
        <dsp:cNvSpPr/>
      </dsp:nvSpPr>
      <dsp:spPr>
        <a:xfrm rot="5400000">
          <a:off x="916100" y="782992"/>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33D7F-4303-4A5E-8FA3-A84807A16A35}">
      <dsp:nvSpPr>
        <dsp:cNvPr id="0" name=""/>
        <dsp:cNvSpPr/>
      </dsp:nvSpPr>
      <dsp:spPr>
        <a:xfrm>
          <a:off x="831578" y="429350"/>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Méthodologique</a:t>
          </a:r>
        </a:p>
      </dsp:txBody>
      <dsp:txXfrm>
        <a:off x="849932" y="447704"/>
        <a:ext cx="500338" cy="339206"/>
      </dsp:txXfrm>
    </dsp:sp>
    <dsp:sp modelId="{938DE1DE-CF5B-4E04-8744-33F105285391}">
      <dsp:nvSpPr>
        <dsp:cNvPr id="0" name=""/>
        <dsp:cNvSpPr/>
      </dsp:nvSpPr>
      <dsp:spPr>
        <a:xfrm>
          <a:off x="1368624" y="465202"/>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déontologique et technico-scientifique</a:t>
          </a:r>
        </a:p>
      </dsp:txBody>
      <dsp:txXfrm>
        <a:off x="1368624" y="465202"/>
        <a:ext cx="390596" cy="303831"/>
      </dsp:txXfrm>
    </dsp:sp>
    <dsp:sp modelId="{19AA68A7-5C88-4B4C-8F70-05DC3D42AC3B}">
      <dsp:nvSpPr>
        <dsp:cNvPr id="0" name=""/>
        <dsp:cNvSpPr/>
      </dsp:nvSpPr>
      <dsp:spPr>
        <a:xfrm>
          <a:off x="1276847" y="851626"/>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Évaluation </a:t>
          </a:r>
        </a:p>
      </dsp:txBody>
      <dsp:txXfrm>
        <a:off x="1295201" y="869980"/>
        <a:ext cx="500338" cy="339206"/>
      </dsp:txXfrm>
    </dsp:sp>
    <dsp:sp modelId="{23D755C5-805C-4AE6-A598-51410335F215}">
      <dsp:nvSpPr>
        <dsp:cNvPr id="0" name=""/>
        <dsp:cNvSpPr/>
      </dsp:nvSpPr>
      <dsp:spPr>
        <a:xfrm>
          <a:off x="1813893" y="887478"/>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délibératif et de l’action</a:t>
          </a:r>
        </a:p>
      </dsp:txBody>
      <dsp:txXfrm>
        <a:off x="1813893" y="887478"/>
        <a:ext cx="390596" cy="3038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2E26-246E-437C-8832-E6745143510B}">
      <dsp:nvSpPr>
        <dsp:cNvPr id="0" name=""/>
        <dsp:cNvSpPr/>
      </dsp:nvSpPr>
      <dsp:spPr>
        <a:xfrm rot="21300000">
          <a:off x="18706" y="1685100"/>
          <a:ext cx="6058586" cy="693799"/>
        </a:xfrm>
        <a:prstGeom prst="mathMinus">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C1A2DB-8ADC-490B-A746-3D3B100D95A5}">
      <dsp:nvSpPr>
        <dsp:cNvPr id="0" name=""/>
        <dsp:cNvSpPr/>
      </dsp:nvSpPr>
      <dsp:spPr>
        <a:xfrm>
          <a:off x="731520" y="203200"/>
          <a:ext cx="1828800" cy="162560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7DF02C-1ED2-48EC-B217-A524D1408D39}">
      <dsp:nvSpPr>
        <dsp:cNvPr id="0" name=""/>
        <dsp:cNvSpPr/>
      </dsp:nvSpPr>
      <dsp:spPr>
        <a:xfrm>
          <a:off x="3230880" y="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t>La comparaison des référés et des référents</a:t>
          </a:r>
        </a:p>
      </dsp:txBody>
      <dsp:txXfrm>
        <a:off x="3230880" y="0"/>
        <a:ext cx="1950720" cy="1706880"/>
      </dsp:txXfrm>
    </dsp:sp>
    <dsp:sp modelId="{E6C724A7-ED1A-4F39-9D3C-793FE0158AB5}">
      <dsp:nvSpPr>
        <dsp:cNvPr id="0" name=""/>
        <dsp:cNvSpPr/>
      </dsp:nvSpPr>
      <dsp:spPr>
        <a:xfrm>
          <a:off x="3535680" y="2235200"/>
          <a:ext cx="1828800" cy="1625600"/>
        </a:xfrm>
        <a:prstGeom prst="upArrow">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96A3A-5462-4475-AC46-11A8DE7FD71F}">
      <dsp:nvSpPr>
        <dsp:cNvPr id="0" name=""/>
        <dsp:cNvSpPr/>
      </dsp:nvSpPr>
      <dsp:spPr>
        <a:xfrm>
          <a:off x="914400" y="2357120"/>
          <a:ext cx="1950720"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fr-FR" sz="1100" kern="1200" dirty="0">
              <a:solidFill>
                <a:schemeClr val="bg1"/>
              </a:solidFill>
            </a:rPr>
            <a:t>La construction/explicitation préalable des référés et des référents</a:t>
          </a:r>
        </a:p>
      </dsp:txBody>
      <dsp:txXfrm>
        <a:off x="914400" y="2357120"/>
        <a:ext cx="1950720" cy="1706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583EF-0840-49F8-BEE7-FA1177C0F2D3}">
      <dsp:nvSpPr>
        <dsp:cNvPr id="0" name=""/>
        <dsp:cNvSpPr/>
      </dsp:nvSpPr>
      <dsp:spPr>
        <a:xfrm rot="5400000">
          <a:off x="470831" y="360716"/>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70F11-55C2-4106-AA2B-BFD8EBCB6439}">
      <dsp:nvSpPr>
        <dsp:cNvPr id="0" name=""/>
        <dsp:cNvSpPr/>
      </dsp:nvSpPr>
      <dsp:spPr>
        <a:xfrm>
          <a:off x="386310" y="7073"/>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Expérientiel</a:t>
          </a:r>
        </a:p>
      </dsp:txBody>
      <dsp:txXfrm>
        <a:off x="404664" y="25427"/>
        <a:ext cx="500338" cy="339206"/>
      </dsp:txXfrm>
    </dsp:sp>
    <dsp:sp modelId="{1D75FAAE-3A0F-4123-82B0-1F1070325C4F}">
      <dsp:nvSpPr>
        <dsp:cNvPr id="0" name=""/>
        <dsp:cNvSpPr/>
      </dsp:nvSpPr>
      <dsp:spPr>
        <a:xfrm>
          <a:off x="923356" y="42925"/>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intuitif et sensible</a:t>
          </a:r>
        </a:p>
      </dsp:txBody>
      <dsp:txXfrm>
        <a:off x="923356" y="42925"/>
        <a:ext cx="390596" cy="303831"/>
      </dsp:txXfrm>
    </dsp:sp>
    <dsp:sp modelId="{019ABBDC-16B1-4F6D-8FCA-DB028FAE6401}">
      <dsp:nvSpPr>
        <dsp:cNvPr id="0" name=""/>
        <dsp:cNvSpPr/>
      </dsp:nvSpPr>
      <dsp:spPr>
        <a:xfrm rot="5400000">
          <a:off x="916100" y="782992"/>
          <a:ext cx="319022" cy="36319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33D7F-4303-4A5E-8FA3-A84807A16A35}">
      <dsp:nvSpPr>
        <dsp:cNvPr id="0" name=""/>
        <dsp:cNvSpPr/>
      </dsp:nvSpPr>
      <dsp:spPr>
        <a:xfrm>
          <a:off x="831578" y="429350"/>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Méthodologique</a:t>
          </a:r>
        </a:p>
      </dsp:txBody>
      <dsp:txXfrm>
        <a:off x="849932" y="447704"/>
        <a:ext cx="500338" cy="339206"/>
      </dsp:txXfrm>
    </dsp:sp>
    <dsp:sp modelId="{938DE1DE-CF5B-4E04-8744-33F105285391}">
      <dsp:nvSpPr>
        <dsp:cNvPr id="0" name=""/>
        <dsp:cNvSpPr/>
      </dsp:nvSpPr>
      <dsp:spPr>
        <a:xfrm>
          <a:off x="1368624" y="465202"/>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déontologique et technico-scientifique</a:t>
          </a:r>
        </a:p>
      </dsp:txBody>
      <dsp:txXfrm>
        <a:off x="1368624" y="465202"/>
        <a:ext cx="390596" cy="303831"/>
      </dsp:txXfrm>
    </dsp:sp>
    <dsp:sp modelId="{19AA68A7-5C88-4B4C-8F70-05DC3D42AC3B}">
      <dsp:nvSpPr>
        <dsp:cNvPr id="0" name=""/>
        <dsp:cNvSpPr/>
      </dsp:nvSpPr>
      <dsp:spPr>
        <a:xfrm>
          <a:off x="1276847" y="851626"/>
          <a:ext cx="537046" cy="3759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Évaluation </a:t>
          </a:r>
        </a:p>
      </dsp:txBody>
      <dsp:txXfrm>
        <a:off x="1295201" y="869980"/>
        <a:ext cx="500338" cy="339206"/>
      </dsp:txXfrm>
    </dsp:sp>
    <dsp:sp modelId="{23D755C5-805C-4AE6-A598-51410335F215}">
      <dsp:nvSpPr>
        <dsp:cNvPr id="0" name=""/>
        <dsp:cNvSpPr/>
      </dsp:nvSpPr>
      <dsp:spPr>
        <a:xfrm>
          <a:off x="1813893" y="887478"/>
          <a:ext cx="390596" cy="303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57150" lvl="1" indent="-57150" algn="l" defTabSz="177800">
            <a:lnSpc>
              <a:spcPct val="90000"/>
            </a:lnSpc>
            <a:spcBef>
              <a:spcPct val="0"/>
            </a:spcBef>
            <a:spcAft>
              <a:spcPct val="15000"/>
            </a:spcAft>
            <a:buChar char="•"/>
          </a:pPr>
          <a:r>
            <a:rPr lang="fr-FR" sz="400" kern="1200" dirty="0"/>
            <a:t>Niveau délibératif et de l’action</a:t>
          </a:r>
        </a:p>
      </dsp:txBody>
      <dsp:txXfrm>
        <a:off x="1813893" y="887478"/>
        <a:ext cx="390596" cy="30383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25" cy="496701"/>
          </a:xfrm>
          <a:prstGeom prst="rect">
            <a:avLst/>
          </a:prstGeom>
        </p:spPr>
        <p:txBody>
          <a:bodyPr vert="horz" lIns="83786" tIns="41893" rIns="83786" bIns="41893" rtlCol="0"/>
          <a:lstStyle>
            <a:lvl1pPr algn="l" defTabSz="373416">
              <a:defRPr sz="1100"/>
            </a:lvl1pPr>
          </a:lstStyle>
          <a:p>
            <a:pPr>
              <a:defRPr/>
            </a:pPr>
            <a:endParaRPr lang="fr-FR"/>
          </a:p>
        </p:txBody>
      </p:sp>
      <p:sp>
        <p:nvSpPr>
          <p:cNvPr id="3" name="Espace réservé de la date 2"/>
          <p:cNvSpPr>
            <a:spLocks noGrp="1"/>
          </p:cNvSpPr>
          <p:nvPr>
            <p:ph type="dt" sz="quarter" idx="1"/>
          </p:nvPr>
        </p:nvSpPr>
        <p:spPr>
          <a:xfrm>
            <a:off x="3849923" y="0"/>
            <a:ext cx="2946325" cy="496701"/>
          </a:xfrm>
          <a:prstGeom prst="rect">
            <a:avLst/>
          </a:prstGeom>
        </p:spPr>
        <p:txBody>
          <a:bodyPr vert="horz" lIns="83786" tIns="41893" rIns="83786" bIns="41893" rtlCol="0"/>
          <a:lstStyle>
            <a:lvl1pPr algn="r" defTabSz="373416">
              <a:defRPr sz="1100"/>
            </a:lvl1pPr>
          </a:lstStyle>
          <a:p>
            <a:pPr>
              <a:defRPr/>
            </a:pPr>
            <a:fld id="{701760BD-D9F3-E14D-B033-3D655A1F93B6}" type="datetimeFigureOut">
              <a:rPr lang="fr-FR"/>
              <a:pPr>
                <a:defRPr/>
              </a:pPr>
              <a:t>13/09/2023</a:t>
            </a:fld>
            <a:endParaRPr lang="fr-FR"/>
          </a:p>
        </p:txBody>
      </p:sp>
      <p:sp>
        <p:nvSpPr>
          <p:cNvPr id="4" name="Espace réservé du pied de page 3"/>
          <p:cNvSpPr>
            <a:spLocks noGrp="1"/>
          </p:cNvSpPr>
          <p:nvPr>
            <p:ph type="ftr" sz="quarter" idx="2"/>
          </p:nvPr>
        </p:nvSpPr>
        <p:spPr>
          <a:xfrm>
            <a:off x="0" y="9428464"/>
            <a:ext cx="2946325" cy="496700"/>
          </a:xfrm>
          <a:prstGeom prst="rect">
            <a:avLst/>
          </a:prstGeom>
        </p:spPr>
        <p:txBody>
          <a:bodyPr vert="horz" lIns="83786" tIns="41893" rIns="83786" bIns="41893" rtlCol="0" anchor="b"/>
          <a:lstStyle>
            <a:lvl1pPr algn="l" defTabSz="373416">
              <a:defRPr sz="1100"/>
            </a:lvl1pPr>
          </a:lstStyle>
          <a:p>
            <a:pPr>
              <a:defRPr/>
            </a:pPr>
            <a:endParaRPr lang="fr-FR"/>
          </a:p>
        </p:txBody>
      </p:sp>
      <p:sp>
        <p:nvSpPr>
          <p:cNvPr id="5" name="Espace réservé du numéro de diapositive 4"/>
          <p:cNvSpPr>
            <a:spLocks noGrp="1"/>
          </p:cNvSpPr>
          <p:nvPr>
            <p:ph type="sldNum" sz="quarter" idx="3"/>
          </p:nvPr>
        </p:nvSpPr>
        <p:spPr>
          <a:xfrm>
            <a:off x="3849923" y="9428464"/>
            <a:ext cx="2946325" cy="496700"/>
          </a:xfrm>
          <a:prstGeom prst="rect">
            <a:avLst/>
          </a:prstGeom>
        </p:spPr>
        <p:txBody>
          <a:bodyPr vert="horz" lIns="83786" tIns="41893" rIns="83786" bIns="41893" rtlCol="0" anchor="b"/>
          <a:lstStyle>
            <a:lvl1pPr algn="r" defTabSz="373416">
              <a:defRPr sz="1100"/>
            </a:lvl1pPr>
          </a:lstStyle>
          <a:p>
            <a:pPr>
              <a:defRPr/>
            </a:pPr>
            <a:fld id="{3441B7F7-7427-1F4F-95E8-EBB75FE907A9}" type="slidenum">
              <a:rPr lang="fr-FR"/>
              <a:pPr>
                <a:defRPr/>
              </a:pPr>
              <a:t>‹N°›</a:t>
            </a:fld>
            <a:endParaRPr lang="fr-FR"/>
          </a:p>
        </p:txBody>
      </p:sp>
    </p:spTree>
    <p:extLst>
      <p:ext uri="{BB962C8B-B14F-4D97-AF65-F5344CB8AC3E}">
        <p14:creationId xmlns:p14="http://schemas.microsoft.com/office/powerpoint/2010/main" val="32194158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AutoShape 1"/>
          <p:cNvSpPr>
            <a:spLocks noChangeArrowheads="1"/>
          </p:cNvSpPr>
          <p:nvPr/>
        </p:nvSpPr>
        <p:spPr bwMode="auto">
          <a:xfrm>
            <a:off x="0" y="0"/>
            <a:ext cx="6797675" cy="9926638"/>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3786" tIns="41893" rIns="83786" bIns="41893" anchor="ctr"/>
          <a:lstStyle/>
          <a:p>
            <a:pPr defTabSz="373416">
              <a:defRPr/>
            </a:pPr>
            <a:endParaRPr lang="fr-FR">
              <a:cs typeface="+mn-cs"/>
            </a:endParaRPr>
          </a:p>
        </p:txBody>
      </p:sp>
      <p:sp>
        <p:nvSpPr>
          <p:cNvPr id="5123" name="Rectangle 2"/>
          <p:cNvSpPr>
            <a:spLocks noGrp="1" noRot="1" noChangeAspect="1" noChangeArrowheads="1"/>
          </p:cNvSpPr>
          <p:nvPr>
            <p:ph type="sldImg"/>
          </p:nvPr>
        </p:nvSpPr>
        <p:spPr bwMode="auto">
          <a:xfrm>
            <a:off x="917575" y="754063"/>
            <a:ext cx="4959350" cy="3719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sp>
      <p:sp>
        <p:nvSpPr>
          <p:cNvPr id="3075" name="Rectangle 3"/>
          <p:cNvSpPr>
            <a:spLocks noGrp="1" noChangeArrowheads="1"/>
          </p:cNvSpPr>
          <p:nvPr>
            <p:ph type="body"/>
          </p:nvPr>
        </p:nvSpPr>
        <p:spPr bwMode="auto">
          <a:xfrm>
            <a:off x="679482" y="4714970"/>
            <a:ext cx="5435856" cy="44644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fr-FR" noProof="0"/>
          </a:p>
        </p:txBody>
      </p:sp>
      <p:sp>
        <p:nvSpPr>
          <p:cNvPr id="3076" name="Rectangle 4"/>
          <p:cNvSpPr>
            <a:spLocks noGrp="1" noChangeArrowheads="1"/>
          </p:cNvSpPr>
          <p:nvPr>
            <p:ph type="hdr"/>
          </p:nvPr>
        </p:nvSpPr>
        <p:spPr bwMode="auto">
          <a:xfrm>
            <a:off x="0" y="0"/>
            <a:ext cx="2947753" cy="4937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373416">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pitchFamily="18" charset="0"/>
                <a:ea typeface="+mn-ea"/>
                <a:cs typeface="+mn-cs"/>
              </a:defRPr>
            </a:lvl1pPr>
          </a:lstStyle>
          <a:p>
            <a:pPr>
              <a:defRPr/>
            </a:pPr>
            <a:endParaRPr lang="fr-FR"/>
          </a:p>
        </p:txBody>
      </p:sp>
      <p:sp>
        <p:nvSpPr>
          <p:cNvPr id="3077" name="Rectangle 5"/>
          <p:cNvSpPr>
            <a:spLocks noGrp="1" noChangeArrowheads="1"/>
          </p:cNvSpPr>
          <p:nvPr>
            <p:ph type="dt"/>
          </p:nvPr>
        </p:nvSpPr>
        <p:spPr bwMode="auto">
          <a:xfrm>
            <a:off x="3847068" y="0"/>
            <a:ext cx="2947752" cy="4937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373416">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pitchFamily="18" charset="0"/>
                <a:ea typeface="+mn-ea"/>
                <a:cs typeface="+mn-cs"/>
              </a:defRPr>
            </a:lvl1pPr>
          </a:lstStyle>
          <a:p>
            <a:pPr>
              <a:defRPr/>
            </a:pPr>
            <a:endParaRPr lang="fr-FR"/>
          </a:p>
        </p:txBody>
      </p:sp>
      <p:sp>
        <p:nvSpPr>
          <p:cNvPr id="3078" name="Rectangle 6"/>
          <p:cNvSpPr>
            <a:spLocks noGrp="1" noChangeArrowheads="1"/>
          </p:cNvSpPr>
          <p:nvPr>
            <p:ph type="ftr"/>
          </p:nvPr>
        </p:nvSpPr>
        <p:spPr bwMode="auto">
          <a:xfrm>
            <a:off x="0" y="9429938"/>
            <a:ext cx="2947753" cy="4937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373416">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pitchFamily="18" charset="0"/>
                <a:ea typeface="+mn-ea"/>
                <a:cs typeface="+mn-cs"/>
              </a:defRPr>
            </a:lvl1pPr>
          </a:lstStyle>
          <a:p>
            <a:pPr>
              <a:defRPr/>
            </a:pPr>
            <a:endParaRPr lang="fr-FR"/>
          </a:p>
        </p:txBody>
      </p:sp>
      <p:sp>
        <p:nvSpPr>
          <p:cNvPr id="3079" name="Rectangle 7"/>
          <p:cNvSpPr>
            <a:spLocks noGrp="1" noChangeArrowheads="1"/>
          </p:cNvSpPr>
          <p:nvPr>
            <p:ph type="sldNum"/>
          </p:nvPr>
        </p:nvSpPr>
        <p:spPr bwMode="auto">
          <a:xfrm>
            <a:off x="3847068" y="9429938"/>
            <a:ext cx="2947752" cy="4937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defTabSz="373416">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charset="0"/>
                <a:cs typeface="+mn-cs"/>
              </a:defRPr>
            </a:lvl1pPr>
          </a:lstStyle>
          <a:p>
            <a:pPr>
              <a:defRPr/>
            </a:pPr>
            <a:fld id="{F183704C-A0BC-6E45-8845-F8736B9214A6}" type="slidenum">
              <a:rPr lang="fr-FR"/>
              <a:pPr>
                <a:defRPr/>
              </a:pPr>
              <a:t>‹N°›</a:t>
            </a:fld>
            <a:endParaRPr lang="fr-FR"/>
          </a:p>
        </p:txBody>
      </p:sp>
    </p:spTree>
    <p:extLst>
      <p:ext uri="{BB962C8B-B14F-4D97-AF65-F5344CB8AC3E}">
        <p14:creationId xmlns:p14="http://schemas.microsoft.com/office/powerpoint/2010/main" val="3801366844"/>
      </p:ext>
    </p:extLst>
  </p:cSld>
  <p:clrMap bg1="lt1" tx1="dk1" bg2="lt2" tx2="dk2" accent1="accent1" accent2="accent2" accent3="accent3" accent4="accent4" accent5="accent5" accent6="accent6" hlink="hlink" folHlink="folHlink"/>
  <p:hf hdr="0" ftr="0" dt="0"/>
  <p:notesStyle>
    <a:lvl1pPr algn="l" defTabSz="406400" rtl="0" eaLnBrk="0" fontAlgn="base" hangingPunct="0">
      <a:spcBef>
        <a:spcPct val="30000"/>
      </a:spcBef>
      <a:spcAft>
        <a:spcPct val="0"/>
      </a:spcAft>
      <a:buClr>
        <a:srgbClr val="000000"/>
      </a:buClr>
      <a:buSzPct val="100000"/>
      <a:buFont typeface="Times New Roman" charset="0"/>
      <a:defRPr sz="1100" kern="1200">
        <a:solidFill>
          <a:srgbClr val="000000"/>
        </a:solidFill>
        <a:latin typeface="Times New Roman" pitchFamily="18" charset="0"/>
        <a:ea typeface="ＭＳ Ｐゴシック" charset="0"/>
        <a:cs typeface="ＭＳ Ｐゴシック" charset="0"/>
      </a:defRPr>
    </a:lvl1pPr>
    <a:lvl2pPr marL="742950" indent="-285750" algn="l" defTabSz="406400" rtl="0" eaLnBrk="0" fontAlgn="base" hangingPunct="0">
      <a:spcBef>
        <a:spcPct val="30000"/>
      </a:spcBef>
      <a:spcAft>
        <a:spcPct val="0"/>
      </a:spcAft>
      <a:buClr>
        <a:srgbClr val="000000"/>
      </a:buClr>
      <a:buSzPct val="100000"/>
      <a:buFont typeface="Times New Roman" charset="0"/>
      <a:defRPr sz="1100" kern="1200">
        <a:solidFill>
          <a:srgbClr val="000000"/>
        </a:solidFill>
        <a:latin typeface="Times New Roman" pitchFamily="18" charset="0"/>
        <a:ea typeface="ＭＳ Ｐゴシック" charset="0"/>
        <a:cs typeface="+mn-cs"/>
      </a:defRPr>
    </a:lvl2pPr>
    <a:lvl3pPr marL="1143000" indent="-228600" algn="l" defTabSz="406400" rtl="0" eaLnBrk="0" fontAlgn="base" hangingPunct="0">
      <a:spcBef>
        <a:spcPct val="30000"/>
      </a:spcBef>
      <a:spcAft>
        <a:spcPct val="0"/>
      </a:spcAft>
      <a:buClr>
        <a:srgbClr val="000000"/>
      </a:buClr>
      <a:buSzPct val="100000"/>
      <a:buFont typeface="Times New Roman" charset="0"/>
      <a:defRPr sz="1100" kern="1200">
        <a:solidFill>
          <a:srgbClr val="000000"/>
        </a:solidFill>
        <a:latin typeface="Times New Roman" pitchFamily="18" charset="0"/>
        <a:ea typeface="ＭＳ Ｐゴシック" charset="0"/>
        <a:cs typeface="+mn-cs"/>
      </a:defRPr>
    </a:lvl3pPr>
    <a:lvl4pPr marL="1600200" indent="-228600" algn="l" defTabSz="406400" rtl="0" eaLnBrk="0" fontAlgn="base" hangingPunct="0">
      <a:spcBef>
        <a:spcPct val="30000"/>
      </a:spcBef>
      <a:spcAft>
        <a:spcPct val="0"/>
      </a:spcAft>
      <a:buClr>
        <a:srgbClr val="000000"/>
      </a:buClr>
      <a:buSzPct val="100000"/>
      <a:buFont typeface="Times New Roman" charset="0"/>
      <a:defRPr sz="1100" kern="1200">
        <a:solidFill>
          <a:srgbClr val="000000"/>
        </a:solidFill>
        <a:latin typeface="Times New Roman" pitchFamily="18" charset="0"/>
        <a:ea typeface="ＭＳ Ｐゴシック" charset="0"/>
        <a:cs typeface="+mn-cs"/>
      </a:defRPr>
    </a:lvl4pPr>
    <a:lvl5pPr marL="2057400" indent="-228600" algn="l" defTabSz="406400" rtl="0" eaLnBrk="0" fontAlgn="base" hangingPunct="0">
      <a:spcBef>
        <a:spcPct val="30000"/>
      </a:spcBef>
      <a:spcAft>
        <a:spcPct val="0"/>
      </a:spcAft>
      <a:buClr>
        <a:srgbClr val="000000"/>
      </a:buClr>
      <a:buSzPct val="100000"/>
      <a:buFont typeface="Times New Roman" charset="0"/>
      <a:defRPr sz="1100" kern="1200">
        <a:solidFill>
          <a:srgbClr val="000000"/>
        </a:solidFill>
        <a:latin typeface="Times New Roman" pitchFamily="18" charset="0"/>
        <a:ea typeface="ＭＳ Ｐゴシック" charset="0"/>
        <a:cs typeface="+mn-cs"/>
      </a:defRPr>
    </a:lvl5pPr>
    <a:lvl6pPr marL="2073631" algn="l" defTabSz="829452" rtl="0" eaLnBrk="1" latinLnBrk="0" hangingPunct="1">
      <a:defRPr sz="1100" kern="1200">
        <a:solidFill>
          <a:schemeClr val="tx1"/>
        </a:solidFill>
        <a:latin typeface="+mn-lt"/>
        <a:ea typeface="+mn-ea"/>
        <a:cs typeface="+mn-cs"/>
      </a:defRPr>
    </a:lvl6pPr>
    <a:lvl7pPr marL="2488357" algn="l" defTabSz="829452" rtl="0" eaLnBrk="1" latinLnBrk="0" hangingPunct="1">
      <a:defRPr sz="1100" kern="1200">
        <a:solidFill>
          <a:schemeClr val="tx1"/>
        </a:solidFill>
        <a:latin typeface="+mn-lt"/>
        <a:ea typeface="+mn-ea"/>
        <a:cs typeface="+mn-cs"/>
      </a:defRPr>
    </a:lvl7pPr>
    <a:lvl8pPr marL="2903083" algn="l" defTabSz="829452" rtl="0" eaLnBrk="1" latinLnBrk="0" hangingPunct="1">
      <a:defRPr sz="1100" kern="1200">
        <a:solidFill>
          <a:schemeClr val="tx1"/>
        </a:solidFill>
        <a:latin typeface="+mn-lt"/>
        <a:ea typeface="+mn-ea"/>
        <a:cs typeface="+mn-cs"/>
      </a:defRPr>
    </a:lvl8pPr>
    <a:lvl9pPr marL="3317809" algn="l" defTabSz="82945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7"/>
          <p:cNvSpPr>
            <a:spLocks noGrp="1" noChangeArrowheads="1"/>
          </p:cNvSpPr>
          <p:nvPr>
            <p:ph type="sldNum"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1pPr>
            <a:lvl2pPr eaLnBrk="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2pPr>
            <a:lvl3pPr eaLnBrk="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3pPr>
            <a:lvl4pPr eaLnBrk="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4pPr>
            <a:lvl5pPr eaLnBrk="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5pPr>
            <a:lvl6pPr marL="2304128" indent="-209466" defTabSz="411660" eaLnBrk="0" fontAlgn="base" hangingPunct="0">
              <a:lnSpc>
                <a:spcPct val="93000"/>
              </a:lnSpc>
              <a:spcBef>
                <a:spcPct val="0"/>
              </a:spcBef>
              <a:spcAft>
                <a:spcPct val="0"/>
              </a:spcAft>
              <a:buClr>
                <a:srgbClr val="000000"/>
              </a:buClr>
              <a:buSzPct val="100000"/>
              <a:buFont typeface="Times New Roman" charset="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6pPr>
            <a:lvl7pPr marL="2723060" indent="-209466" defTabSz="411660" eaLnBrk="0" fontAlgn="base" hangingPunct="0">
              <a:lnSpc>
                <a:spcPct val="93000"/>
              </a:lnSpc>
              <a:spcBef>
                <a:spcPct val="0"/>
              </a:spcBef>
              <a:spcAft>
                <a:spcPct val="0"/>
              </a:spcAft>
              <a:buClr>
                <a:srgbClr val="000000"/>
              </a:buClr>
              <a:buSzPct val="100000"/>
              <a:buFont typeface="Times New Roman" charset="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7pPr>
            <a:lvl8pPr marL="3141993" indent="-209466" defTabSz="411660" eaLnBrk="0" fontAlgn="base" hangingPunct="0">
              <a:lnSpc>
                <a:spcPct val="93000"/>
              </a:lnSpc>
              <a:spcBef>
                <a:spcPct val="0"/>
              </a:spcBef>
              <a:spcAft>
                <a:spcPct val="0"/>
              </a:spcAft>
              <a:buClr>
                <a:srgbClr val="000000"/>
              </a:buClr>
              <a:buSzPct val="100000"/>
              <a:buFont typeface="Times New Roman" charset="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8pPr>
            <a:lvl9pPr marL="3560925" indent="-209466" defTabSz="411660" eaLnBrk="0" fontAlgn="base" hangingPunct="0">
              <a:lnSpc>
                <a:spcPct val="93000"/>
              </a:lnSpc>
              <a:spcBef>
                <a:spcPct val="0"/>
              </a:spcBef>
              <a:spcAft>
                <a:spcPct val="0"/>
              </a:spcAft>
              <a:buClr>
                <a:srgbClr val="000000"/>
              </a:buClr>
              <a:buSzPct val="100000"/>
              <a:buFont typeface="Times New Roman" charset="0"/>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solidFill>
                  <a:schemeClr val="bg1"/>
                </a:solidFill>
                <a:latin typeface="Arial" charset="0"/>
                <a:ea typeface="ＭＳ Ｐゴシック" charset="0"/>
              </a:defRPr>
            </a:lvl9pPr>
          </a:lstStyle>
          <a:p>
            <a:pPr eaLnBrk="1">
              <a:defRPr/>
            </a:pPr>
            <a:fld id="{8725AB2C-3A92-D64C-B388-6DE449E272CE}" type="slidenum">
              <a:rPr lang="fr-FR" smtClean="0">
                <a:solidFill>
                  <a:srgbClr val="000000"/>
                </a:solidFill>
                <a:latin typeface="Times New Roman" charset="0"/>
              </a:rPr>
              <a:pPr eaLnBrk="1">
                <a:defRPr/>
              </a:pPr>
              <a:t>0</a:t>
            </a:fld>
            <a:endParaRPr lang="fr-FR">
              <a:solidFill>
                <a:srgbClr val="000000"/>
              </a:solidFill>
              <a:latin typeface="Times New Roman" charset="0"/>
            </a:endParaRPr>
          </a:p>
        </p:txBody>
      </p:sp>
      <p:sp>
        <p:nvSpPr>
          <p:cNvPr id="29699" name="Rectangle 1"/>
          <p:cNvSpPr>
            <a:spLocks noGrp="1" noRot="1" noChangeAspect="1" noChangeArrowheads="1" noTextEdit="1"/>
          </p:cNvSpPr>
          <p:nvPr>
            <p:ph type="sldImg"/>
          </p:nvPr>
        </p:nvSpPr>
        <p:spPr>
          <a:xfrm>
            <a:off x="917575" y="754063"/>
            <a:ext cx="4960938" cy="3722687"/>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p:cNvSpPr>
            <a:spLocks noGrp="1" noChangeArrowheads="1"/>
          </p:cNvSpPr>
          <p:nvPr>
            <p:ph type="body" idx="1"/>
          </p:nvPr>
        </p:nvSpPr>
        <p:spPr>
          <a:xfrm>
            <a:off x="679482" y="4714970"/>
            <a:ext cx="5437284" cy="4465881"/>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wrap="none" anchor="ctr"/>
          <a:lstStyle/>
          <a:p>
            <a:pPr eaLnBrk="1" hangingPunct="1"/>
            <a:endParaRPr lang="fr-FR">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28</a:t>
            </a:fld>
            <a:endParaRPr lang="fr-FR"/>
          </a:p>
        </p:txBody>
      </p:sp>
    </p:spTree>
    <p:extLst>
      <p:ext uri="{BB962C8B-B14F-4D97-AF65-F5344CB8AC3E}">
        <p14:creationId xmlns:p14="http://schemas.microsoft.com/office/powerpoint/2010/main" val="186511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29</a:t>
            </a:fld>
            <a:endParaRPr lang="fr-FR"/>
          </a:p>
        </p:txBody>
      </p:sp>
    </p:spTree>
    <p:extLst>
      <p:ext uri="{BB962C8B-B14F-4D97-AF65-F5344CB8AC3E}">
        <p14:creationId xmlns:p14="http://schemas.microsoft.com/office/powerpoint/2010/main" val="2888039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32</a:t>
            </a:fld>
            <a:endParaRPr lang="fr-FR"/>
          </a:p>
        </p:txBody>
      </p:sp>
    </p:spTree>
    <p:extLst>
      <p:ext uri="{BB962C8B-B14F-4D97-AF65-F5344CB8AC3E}">
        <p14:creationId xmlns:p14="http://schemas.microsoft.com/office/powerpoint/2010/main" val="1438978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33</a:t>
            </a:fld>
            <a:endParaRPr lang="fr-FR"/>
          </a:p>
        </p:txBody>
      </p:sp>
    </p:spTree>
    <p:extLst>
      <p:ext uri="{BB962C8B-B14F-4D97-AF65-F5344CB8AC3E}">
        <p14:creationId xmlns:p14="http://schemas.microsoft.com/office/powerpoint/2010/main" val="3572549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34</a:t>
            </a:fld>
            <a:endParaRPr lang="fr-FR"/>
          </a:p>
        </p:txBody>
      </p:sp>
    </p:spTree>
    <p:extLst>
      <p:ext uri="{BB962C8B-B14F-4D97-AF65-F5344CB8AC3E}">
        <p14:creationId xmlns:p14="http://schemas.microsoft.com/office/powerpoint/2010/main" val="4133173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35</a:t>
            </a:fld>
            <a:endParaRPr lang="fr-FR"/>
          </a:p>
        </p:txBody>
      </p:sp>
    </p:spTree>
    <p:extLst>
      <p:ext uri="{BB962C8B-B14F-4D97-AF65-F5344CB8AC3E}">
        <p14:creationId xmlns:p14="http://schemas.microsoft.com/office/powerpoint/2010/main" val="1169377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36</a:t>
            </a:fld>
            <a:endParaRPr lang="fr-FR"/>
          </a:p>
        </p:txBody>
      </p:sp>
    </p:spTree>
    <p:extLst>
      <p:ext uri="{BB962C8B-B14F-4D97-AF65-F5344CB8AC3E}">
        <p14:creationId xmlns:p14="http://schemas.microsoft.com/office/powerpoint/2010/main" val="1190672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37</a:t>
            </a:fld>
            <a:endParaRPr lang="fr-FR"/>
          </a:p>
        </p:txBody>
      </p:sp>
    </p:spTree>
    <p:extLst>
      <p:ext uri="{BB962C8B-B14F-4D97-AF65-F5344CB8AC3E}">
        <p14:creationId xmlns:p14="http://schemas.microsoft.com/office/powerpoint/2010/main" val="4236967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38</a:t>
            </a:fld>
            <a:endParaRPr lang="fr-FR"/>
          </a:p>
        </p:txBody>
      </p:sp>
    </p:spTree>
    <p:extLst>
      <p:ext uri="{BB962C8B-B14F-4D97-AF65-F5344CB8AC3E}">
        <p14:creationId xmlns:p14="http://schemas.microsoft.com/office/powerpoint/2010/main" val="4274206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39</a:t>
            </a:fld>
            <a:endParaRPr lang="fr-FR"/>
          </a:p>
        </p:txBody>
      </p:sp>
    </p:spTree>
    <p:extLst>
      <p:ext uri="{BB962C8B-B14F-4D97-AF65-F5344CB8AC3E}">
        <p14:creationId xmlns:p14="http://schemas.microsoft.com/office/powerpoint/2010/main" val="2381908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marL="0" marR="0" lvl="0" indent="0" algn="r" defTabSz="373416" rtl="0" eaLnBrk="1" fontAlgn="base" latinLnBrk="0" hangingPunct="0">
              <a:lnSpc>
                <a:spcPct val="93000"/>
              </a:lnSpc>
              <a:spcBef>
                <a:spcPct val="0"/>
              </a:spcBef>
              <a:spcAft>
                <a:spcPct val="0"/>
              </a:spcAft>
              <a:buClrTx/>
              <a:buSzPct val="100000"/>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pPr>
            <a:fld id="{F183704C-A0BC-6E45-8845-F8736B9214A6}" type="slidenum">
              <a:rPr kumimoji="0" lang="fr-FR" sz="1300" b="0" i="0" u="none" strike="noStrike" kern="1200" cap="none" spc="0" normalizeH="0" baseline="0" noProof="0" smtClean="0">
                <a:ln>
                  <a:noFill/>
                </a:ln>
                <a:solidFill>
                  <a:srgbClr val="000000"/>
                </a:solidFill>
                <a:effectLst/>
                <a:uLnTx/>
                <a:uFillTx/>
                <a:latin typeface="Times New Roman" charset="0"/>
                <a:ea typeface="ＭＳ Ｐゴシック" charset="0"/>
                <a:cs typeface="+mn-cs"/>
              </a:rPr>
              <a:pPr marL="0" marR="0" lvl="0" indent="0" algn="r" defTabSz="373416" rtl="0" eaLnBrk="1" fontAlgn="base" latinLnBrk="0" hangingPunct="0">
                <a:lnSpc>
                  <a:spcPct val="93000"/>
                </a:lnSpc>
                <a:spcBef>
                  <a:spcPct val="0"/>
                </a:spcBef>
                <a:spcAft>
                  <a:spcPct val="0"/>
                </a:spcAft>
                <a:buClrTx/>
                <a:buSzPct val="100000"/>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a:pPr>
              <a:t>1</a:t>
            </a:fld>
            <a:endParaRPr kumimoji="0" lang="fr-FR" sz="1300" b="0" i="0" u="none" strike="noStrike" kern="1200" cap="none" spc="0" normalizeH="0" baseline="0" noProof="0">
              <a:ln>
                <a:noFill/>
              </a:ln>
              <a:solidFill>
                <a:srgbClr val="000000"/>
              </a:solidFill>
              <a:effectLst/>
              <a:uLnTx/>
              <a:uFillTx/>
              <a:latin typeface="Times New Roman" charset="0"/>
              <a:ea typeface="ＭＳ Ｐゴシック" charset="0"/>
              <a:cs typeface="+mn-cs"/>
            </a:endParaRPr>
          </a:p>
        </p:txBody>
      </p:sp>
    </p:spTree>
    <p:extLst>
      <p:ext uri="{BB962C8B-B14F-4D97-AF65-F5344CB8AC3E}">
        <p14:creationId xmlns:p14="http://schemas.microsoft.com/office/powerpoint/2010/main" val="3673438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40</a:t>
            </a:fld>
            <a:endParaRPr lang="fr-FR"/>
          </a:p>
        </p:txBody>
      </p:sp>
    </p:spTree>
    <p:extLst>
      <p:ext uri="{BB962C8B-B14F-4D97-AF65-F5344CB8AC3E}">
        <p14:creationId xmlns:p14="http://schemas.microsoft.com/office/powerpoint/2010/main" val="2455701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41</a:t>
            </a:fld>
            <a:endParaRPr lang="fr-FR"/>
          </a:p>
        </p:txBody>
      </p:sp>
    </p:spTree>
    <p:extLst>
      <p:ext uri="{BB962C8B-B14F-4D97-AF65-F5344CB8AC3E}">
        <p14:creationId xmlns:p14="http://schemas.microsoft.com/office/powerpoint/2010/main" val="525478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42</a:t>
            </a:fld>
            <a:endParaRPr lang="fr-FR"/>
          </a:p>
        </p:txBody>
      </p:sp>
    </p:spTree>
    <p:extLst>
      <p:ext uri="{BB962C8B-B14F-4D97-AF65-F5344CB8AC3E}">
        <p14:creationId xmlns:p14="http://schemas.microsoft.com/office/powerpoint/2010/main" val="15614823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45</a:t>
            </a:fld>
            <a:endParaRPr lang="fr-FR"/>
          </a:p>
        </p:txBody>
      </p:sp>
    </p:spTree>
    <p:extLst>
      <p:ext uri="{BB962C8B-B14F-4D97-AF65-F5344CB8AC3E}">
        <p14:creationId xmlns:p14="http://schemas.microsoft.com/office/powerpoint/2010/main" val="18027267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47</a:t>
            </a:fld>
            <a:endParaRPr lang="fr-FR"/>
          </a:p>
        </p:txBody>
      </p:sp>
    </p:spTree>
    <p:extLst>
      <p:ext uri="{BB962C8B-B14F-4D97-AF65-F5344CB8AC3E}">
        <p14:creationId xmlns:p14="http://schemas.microsoft.com/office/powerpoint/2010/main" val="30196622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48</a:t>
            </a:fld>
            <a:endParaRPr lang="fr-FR"/>
          </a:p>
        </p:txBody>
      </p:sp>
    </p:spTree>
    <p:extLst>
      <p:ext uri="{BB962C8B-B14F-4D97-AF65-F5344CB8AC3E}">
        <p14:creationId xmlns:p14="http://schemas.microsoft.com/office/powerpoint/2010/main" val="29469842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49</a:t>
            </a:fld>
            <a:endParaRPr lang="fr-FR"/>
          </a:p>
        </p:txBody>
      </p:sp>
    </p:spTree>
    <p:extLst>
      <p:ext uri="{BB962C8B-B14F-4D97-AF65-F5344CB8AC3E}">
        <p14:creationId xmlns:p14="http://schemas.microsoft.com/office/powerpoint/2010/main" val="28118712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50</a:t>
            </a:fld>
            <a:endParaRPr lang="fr-FR"/>
          </a:p>
        </p:txBody>
      </p:sp>
    </p:spTree>
    <p:extLst>
      <p:ext uri="{BB962C8B-B14F-4D97-AF65-F5344CB8AC3E}">
        <p14:creationId xmlns:p14="http://schemas.microsoft.com/office/powerpoint/2010/main" val="3076018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Ces différents concepts se modélisent, implicitement ou explicitement, sous la forme de ce qui pourrait être qualifiée de « convention ». Par exemple, Martin pose la « convention » comme une « nécessité sociale » (2023, p. 59) aux côtés du pouvoir et d’un dispositif technique pour qualifier les « aspects fondamentaux » de « toute quantification ». C’est d’ailleurs la raison pour laquelle la quantité appelle la qualité </a:t>
            </a:r>
            <a:r>
              <a:rPr lang="fr-FR" dirty="0" err="1"/>
              <a:t>intrisèquement</a:t>
            </a:r>
            <a:r>
              <a:rPr lang="fr-FR" dirty="0"/>
              <a:t>.</a:t>
            </a:r>
          </a:p>
        </p:txBody>
      </p:sp>
      <p:sp>
        <p:nvSpPr>
          <p:cNvPr id="4" name="Espace réservé du numéro de diapositive 3"/>
          <p:cNvSpPr>
            <a:spLocks noGrp="1"/>
          </p:cNvSpPr>
          <p:nvPr>
            <p:ph type="sldNum"/>
          </p:nvPr>
        </p:nvSpPr>
        <p:spPr/>
        <p:txBody>
          <a:bodyPr/>
          <a:lstStyle/>
          <a:p>
            <a:pPr>
              <a:defRPr/>
            </a:pPr>
            <a:fld id="{F183704C-A0BC-6E45-8845-F8736B9214A6}" type="slidenum">
              <a:rPr lang="fr-FR" smtClean="0"/>
              <a:pPr>
                <a:defRPr/>
              </a:pPr>
              <a:t>4</a:t>
            </a:fld>
            <a:endParaRPr lang="fr-FR"/>
          </a:p>
        </p:txBody>
      </p:sp>
    </p:spTree>
    <p:extLst>
      <p:ext uri="{BB962C8B-B14F-4D97-AF65-F5344CB8AC3E}">
        <p14:creationId xmlns:p14="http://schemas.microsoft.com/office/powerpoint/2010/main" val="1205289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Rappeler les limites de la métonymie : la figure de style n’est pas à proprement parler ce qu’elle désigne. La figure ouvre sur une comparaison entre deux choses et souvent deux univers sémantiques et sémiotiques distincts qui n’ont pas d’équivalence entre eux.</a:t>
            </a:r>
          </a:p>
        </p:txBody>
      </p:sp>
      <p:sp>
        <p:nvSpPr>
          <p:cNvPr id="4" name="Espace réservé du numéro de diapositive 3"/>
          <p:cNvSpPr>
            <a:spLocks noGrp="1"/>
          </p:cNvSpPr>
          <p:nvPr>
            <p:ph type="sldNum"/>
          </p:nvPr>
        </p:nvSpPr>
        <p:spPr/>
        <p:txBody>
          <a:bodyPr/>
          <a:lstStyle/>
          <a:p>
            <a:pPr>
              <a:defRPr/>
            </a:pPr>
            <a:fld id="{F183704C-A0BC-6E45-8845-F8736B9214A6}" type="slidenum">
              <a:rPr lang="fr-FR" smtClean="0"/>
              <a:pPr>
                <a:defRPr/>
              </a:pPr>
              <a:t>7</a:t>
            </a:fld>
            <a:endParaRPr lang="fr-FR"/>
          </a:p>
        </p:txBody>
      </p:sp>
    </p:spTree>
    <p:extLst>
      <p:ext uri="{BB962C8B-B14F-4D97-AF65-F5344CB8AC3E}">
        <p14:creationId xmlns:p14="http://schemas.microsoft.com/office/powerpoint/2010/main" val="563274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 dis « convention » faute de mieux pour l’instant</a:t>
            </a:r>
          </a:p>
        </p:txBody>
      </p:sp>
      <p:sp>
        <p:nvSpPr>
          <p:cNvPr id="4" name="Espace réservé du numéro de diapositive 3"/>
          <p:cNvSpPr>
            <a:spLocks noGrp="1"/>
          </p:cNvSpPr>
          <p:nvPr>
            <p:ph type="sldNum"/>
          </p:nvPr>
        </p:nvSpPr>
        <p:spPr/>
        <p:txBody>
          <a:bodyPr/>
          <a:lstStyle/>
          <a:p>
            <a:pPr>
              <a:defRPr/>
            </a:pPr>
            <a:fld id="{F183704C-A0BC-6E45-8845-F8736B9214A6}" type="slidenum">
              <a:rPr lang="fr-FR" smtClean="0"/>
              <a:pPr>
                <a:defRPr/>
              </a:pPr>
              <a:t>19</a:t>
            </a:fld>
            <a:endParaRPr lang="fr-FR"/>
          </a:p>
        </p:txBody>
      </p:sp>
    </p:spTree>
    <p:extLst>
      <p:ext uri="{BB962C8B-B14F-4D97-AF65-F5344CB8AC3E}">
        <p14:creationId xmlns:p14="http://schemas.microsoft.com/office/powerpoint/2010/main" val="234284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 dis « convention » faute de mieux pour l’instant</a:t>
            </a:r>
          </a:p>
        </p:txBody>
      </p:sp>
      <p:sp>
        <p:nvSpPr>
          <p:cNvPr id="4" name="Espace réservé du numéro de diapositive 3"/>
          <p:cNvSpPr>
            <a:spLocks noGrp="1"/>
          </p:cNvSpPr>
          <p:nvPr>
            <p:ph type="sldNum"/>
          </p:nvPr>
        </p:nvSpPr>
        <p:spPr/>
        <p:txBody>
          <a:bodyPr/>
          <a:lstStyle/>
          <a:p>
            <a:pPr>
              <a:defRPr/>
            </a:pPr>
            <a:fld id="{F183704C-A0BC-6E45-8845-F8736B9214A6}" type="slidenum">
              <a:rPr lang="fr-FR" smtClean="0"/>
              <a:pPr>
                <a:defRPr/>
              </a:pPr>
              <a:t>20</a:t>
            </a:fld>
            <a:endParaRPr lang="fr-FR"/>
          </a:p>
        </p:txBody>
      </p:sp>
    </p:spTree>
    <p:extLst>
      <p:ext uri="{BB962C8B-B14F-4D97-AF65-F5344CB8AC3E}">
        <p14:creationId xmlns:p14="http://schemas.microsoft.com/office/powerpoint/2010/main" val="1143507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24</a:t>
            </a:fld>
            <a:endParaRPr lang="fr-FR"/>
          </a:p>
        </p:txBody>
      </p:sp>
    </p:spTree>
    <p:extLst>
      <p:ext uri="{BB962C8B-B14F-4D97-AF65-F5344CB8AC3E}">
        <p14:creationId xmlns:p14="http://schemas.microsoft.com/office/powerpoint/2010/main" val="1123843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25</a:t>
            </a:fld>
            <a:endParaRPr lang="fr-FR"/>
          </a:p>
        </p:txBody>
      </p:sp>
    </p:spTree>
    <p:extLst>
      <p:ext uri="{BB962C8B-B14F-4D97-AF65-F5344CB8AC3E}">
        <p14:creationId xmlns:p14="http://schemas.microsoft.com/office/powerpoint/2010/main" val="3780821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F183704C-A0BC-6E45-8845-F8736B9214A6}" type="slidenum">
              <a:rPr lang="fr-FR" smtClean="0"/>
              <a:pPr>
                <a:defRPr/>
              </a:pPr>
              <a:t>26</a:t>
            </a:fld>
            <a:endParaRPr lang="fr-FR"/>
          </a:p>
        </p:txBody>
      </p:sp>
    </p:spTree>
    <p:extLst>
      <p:ext uri="{BB962C8B-B14F-4D97-AF65-F5344CB8AC3E}">
        <p14:creationId xmlns:p14="http://schemas.microsoft.com/office/powerpoint/2010/main" val="3058870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440" y="2129984"/>
            <a:ext cx="7773120" cy="1470394"/>
          </a:xfrm>
          <a:prstGeom prst="rect">
            <a:avLst/>
          </a:prstGeom>
        </p:spPr>
        <p:txBody>
          <a:bodyPr lIns="82945" tIns="41473" rIns="82945" bIns="41473"/>
          <a:lstStyle/>
          <a:p>
            <a:r>
              <a:rPr lang="fr-FR"/>
              <a:t>Modifiez le style du titre</a:t>
            </a:r>
          </a:p>
        </p:txBody>
      </p:sp>
      <p:sp>
        <p:nvSpPr>
          <p:cNvPr id="3" name="Sous-titre 2"/>
          <p:cNvSpPr>
            <a:spLocks noGrp="1"/>
          </p:cNvSpPr>
          <p:nvPr>
            <p:ph type="subTitle" idx="1"/>
          </p:nvPr>
        </p:nvSpPr>
        <p:spPr>
          <a:xfrm>
            <a:off x="1372321" y="3885528"/>
            <a:ext cx="6400800" cy="1752664"/>
          </a:xfrm>
          <a:prstGeom prst="rect">
            <a:avLst/>
          </a:prstGeo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fr-FR"/>
              <a:t>Modifiez le style des sous-titres du masque</a:t>
            </a:r>
          </a:p>
        </p:txBody>
      </p:sp>
    </p:spTree>
    <p:extLst>
      <p:ext uri="{BB962C8B-B14F-4D97-AF65-F5344CB8AC3E}">
        <p14:creationId xmlns:p14="http://schemas.microsoft.com/office/powerpoint/2010/main" val="425708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921" y="275070"/>
            <a:ext cx="8229600" cy="1142039"/>
          </a:xfrm>
          <a:prstGeom prst="rect">
            <a:avLst/>
          </a:prstGeom>
        </p:spPr>
        <p:txBody>
          <a:bodyPr lIns="82945" tIns="41473" rIns="82945" bIns="41473"/>
          <a:lstStyle/>
          <a:p>
            <a:r>
              <a:rPr lang="fr-FR"/>
              <a:t>Modifiez le style du titre</a:t>
            </a:r>
          </a:p>
        </p:txBody>
      </p:sp>
      <p:sp>
        <p:nvSpPr>
          <p:cNvPr id="3" name="Espace réservé du texte vertical 2"/>
          <p:cNvSpPr>
            <a:spLocks noGrp="1"/>
          </p:cNvSpPr>
          <p:nvPr>
            <p:ph type="body" orient="vert" idx="1"/>
          </p:nvPr>
        </p:nvSpPr>
        <p:spPr>
          <a:xfrm>
            <a:off x="457921" y="1600008"/>
            <a:ext cx="8229600" cy="4526395"/>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867053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31200" y="275069"/>
            <a:ext cx="2056320" cy="5851334"/>
          </a:xfrm>
          <a:prstGeom prst="rect">
            <a:avLst/>
          </a:prstGeom>
        </p:spPr>
        <p:txBody>
          <a:bodyPr vert="eaVert" lIns="82945" tIns="41473" rIns="82945" bIns="41473"/>
          <a:lstStyle/>
          <a:p>
            <a:r>
              <a:rPr lang="fr-FR" dirty="0"/>
              <a:t>Modifiez le style du titre</a:t>
            </a:r>
          </a:p>
        </p:txBody>
      </p:sp>
      <p:sp>
        <p:nvSpPr>
          <p:cNvPr id="3" name="Espace réservé du texte vertical 2"/>
          <p:cNvSpPr>
            <a:spLocks noGrp="1"/>
          </p:cNvSpPr>
          <p:nvPr>
            <p:ph type="body" orient="vert" idx="1"/>
          </p:nvPr>
        </p:nvSpPr>
        <p:spPr>
          <a:xfrm>
            <a:off x="457921" y="275069"/>
            <a:ext cx="6035040" cy="5851334"/>
          </a:xfrm>
          <a:prstGeom prst="rect">
            <a:avLst/>
          </a:prstGeo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117789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457921" y="275070"/>
            <a:ext cx="8229600" cy="1142039"/>
          </a:xfrm>
          <a:prstGeom prst="rect">
            <a:avLst/>
          </a:prstGeom>
        </p:spPr>
        <p:txBody>
          <a:bodyPr lIns="82945" tIns="41473" rIns="82945" bIns="41473"/>
          <a:lstStyle/>
          <a:p>
            <a:r>
              <a:rPr lang="fr-FR"/>
              <a:t>Modifiez le style du titre</a:t>
            </a:r>
          </a:p>
        </p:txBody>
      </p:sp>
    </p:spTree>
    <p:extLst>
      <p:ext uri="{BB962C8B-B14F-4D97-AF65-F5344CB8AC3E}">
        <p14:creationId xmlns:p14="http://schemas.microsoft.com/office/powerpoint/2010/main" val="100591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440" y="2129984"/>
            <a:ext cx="7773120" cy="1470394"/>
          </a:xfrm>
        </p:spPr>
        <p:txBody>
          <a:bodyPr/>
          <a:lstStyle/>
          <a:p>
            <a:r>
              <a:rPr lang="fr-FR" dirty="0"/>
              <a:t>Modifiez le style du titre</a:t>
            </a:r>
          </a:p>
        </p:txBody>
      </p:sp>
      <p:sp>
        <p:nvSpPr>
          <p:cNvPr id="3" name="Sous-titr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fr-FR" dirty="0"/>
              <a:t>Modifiez le style des sous-titres du masque</a:t>
            </a:r>
          </a:p>
        </p:txBody>
      </p:sp>
      <p:sp>
        <p:nvSpPr>
          <p:cNvPr id="6" name="Rectangle 5"/>
          <p:cNvSpPr>
            <a:spLocks noGrp="1" noChangeArrowheads="1"/>
          </p:cNvSpPr>
          <p:nvPr>
            <p:ph type="sldNum" idx="12"/>
          </p:nvPr>
        </p:nvSpPr>
        <p:spPr>
          <a:ln/>
        </p:spPr>
        <p:txBody>
          <a:bodyPr/>
          <a:lstStyle>
            <a:lvl1pPr>
              <a:defRPr/>
            </a:lvl1pPr>
          </a:lstStyle>
          <a:p>
            <a:pPr>
              <a:defRPr/>
            </a:pPr>
            <a:fld id="{F9FA8545-9C3B-E94D-9F7D-22BC2114C3D4}" type="slidenum">
              <a:rPr lang="fr-FR"/>
              <a:pPr>
                <a:defRPr/>
              </a:pPr>
              <a:t>‹N°›</a:t>
            </a:fld>
            <a:endParaRPr lang="fr-FR"/>
          </a:p>
        </p:txBody>
      </p:sp>
    </p:spTree>
    <p:extLst>
      <p:ext uri="{BB962C8B-B14F-4D97-AF65-F5344CB8AC3E}">
        <p14:creationId xmlns:p14="http://schemas.microsoft.com/office/powerpoint/2010/main" val="2801035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Rectangle 5"/>
          <p:cNvSpPr>
            <a:spLocks noGrp="1" noChangeArrowheads="1"/>
          </p:cNvSpPr>
          <p:nvPr>
            <p:ph type="sldNum" idx="12"/>
          </p:nvPr>
        </p:nvSpPr>
        <p:spPr>
          <a:ln/>
        </p:spPr>
        <p:txBody>
          <a:bodyPr/>
          <a:lstStyle>
            <a:lvl1pPr>
              <a:defRPr/>
            </a:lvl1pPr>
          </a:lstStyle>
          <a:p>
            <a:pPr>
              <a:defRPr/>
            </a:pPr>
            <a:fld id="{C1DB60F1-B213-4140-9DAF-9D79D41B9B2D}" type="slidenum">
              <a:rPr lang="fr-FR"/>
              <a:pPr>
                <a:defRPr/>
              </a:pPr>
              <a:t>‹N°›</a:t>
            </a:fld>
            <a:endParaRPr lang="fr-FR"/>
          </a:p>
        </p:txBody>
      </p:sp>
    </p:spTree>
    <p:extLst>
      <p:ext uri="{BB962C8B-B14F-4D97-AF65-F5344CB8AC3E}">
        <p14:creationId xmlns:p14="http://schemas.microsoft.com/office/powerpoint/2010/main" val="3591110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880" y="4406863"/>
            <a:ext cx="7771680" cy="1362383"/>
          </a:xfrm>
        </p:spPr>
        <p:txBody>
          <a:bodyPr anchor="t"/>
          <a:lstStyle>
            <a:lvl1pPr algn="l">
              <a:defRPr sz="3600" b="1" cap="all"/>
            </a:lvl1pPr>
          </a:lstStyle>
          <a:p>
            <a:r>
              <a:rPr lang="fr-FR"/>
              <a:t>Modifiez le style du titre</a:t>
            </a:r>
          </a:p>
        </p:txBody>
      </p:sp>
      <p:sp>
        <p:nvSpPr>
          <p:cNvPr id="3" name="Espace réservé du texte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fr-FR"/>
              <a:t>Modifiez les styles du texte du masque</a:t>
            </a:r>
          </a:p>
        </p:txBody>
      </p:sp>
      <p:sp>
        <p:nvSpPr>
          <p:cNvPr id="4" name="Espace réservé du numéro de diapositive 3"/>
          <p:cNvSpPr>
            <a:spLocks noGrp="1"/>
          </p:cNvSpPr>
          <p:nvPr>
            <p:ph type="sldNum" idx="10"/>
          </p:nvPr>
        </p:nvSpPr>
        <p:spPr/>
        <p:txBody>
          <a:bodyPr/>
          <a:lstStyle/>
          <a:p>
            <a:pPr>
              <a:defRPr/>
            </a:pPr>
            <a:fld id="{1BB59B4F-60FA-6C49-810D-4E0CA62E62D7}" type="slidenum">
              <a:rPr lang="fr-FR" smtClean="0"/>
              <a:pPr>
                <a:defRPr/>
              </a:pPr>
              <a:t>‹N°›</a:t>
            </a:fld>
            <a:endParaRPr lang="fr-FR" dirty="0"/>
          </a:p>
        </p:txBody>
      </p:sp>
    </p:spTree>
    <p:extLst>
      <p:ext uri="{BB962C8B-B14F-4D97-AF65-F5344CB8AC3E}">
        <p14:creationId xmlns:p14="http://schemas.microsoft.com/office/powerpoint/2010/main" val="2792042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6480" y="1604329"/>
            <a:ext cx="4043520" cy="452351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38240" y="1604329"/>
            <a:ext cx="4043520" cy="452351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5"/>
          <p:cNvSpPr>
            <a:spLocks noGrp="1" noChangeArrowheads="1"/>
          </p:cNvSpPr>
          <p:nvPr>
            <p:ph type="sldNum" idx="12"/>
          </p:nvPr>
        </p:nvSpPr>
        <p:spPr>
          <a:ln/>
        </p:spPr>
        <p:txBody>
          <a:bodyPr/>
          <a:lstStyle>
            <a:lvl1pPr>
              <a:defRPr/>
            </a:lvl1pPr>
          </a:lstStyle>
          <a:p>
            <a:pPr>
              <a:defRPr/>
            </a:pPr>
            <a:fld id="{76E021D4-EC49-F846-9295-D08E8459F49B}" type="slidenum">
              <a:rPr lang="fr-FR"/>
              <a:pPr>
                <a:defRPr/>
              </a:pPr>
              <a:t>‹N°›</a:t>
            </a:fld>
            <a:endParaRPr lang="fr-FR"/>
          </a:p>
        </p:txBody>
      </p:sp>
    </p:spTree>
    <p:extLst>
      <p:ext uri="{BB962C8B-B14F-4D97-AF65-F5344CB8AC3E}">
        <p14:creationId xmlns:p14="http://schemas.microsoft.com/office/powerpoint/2010/main" val="3662828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921" y="275070"/>
            <a:ext cx="8229600" cy="1142039"/>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fr-FR"/>
              <a:t>Modifiez les styles du texte du masque</a:t>
            </a:r>
          </a:p>
        </p:txBody>
      </p:sp>
      <p:sp>
        <p:nvSpPr>
          <p:cNvPr id="4" name="Espace réservé du contenu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fr-FR"/>
              <a:t>Modifiez les styles du texte du masque</a:t>
            </a:r>
          </a:p>
        </p:txBody>
      </p:sp>
      <p:sp>
        <p:nvSpPr>
          <p:cNvPr id="6" name="Espace réservé du contenu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Rectangle 5"/>
          <p:cNvSpPr>
            <a:spLocks noGrp="1" noChangeArrowheads="1"/>
          </p:cNvSpPr>
          <p:nvPr>
            <p:ph type="sldNum" idx="12"/>
          </p:nvPr>
        </p:nvSpPr>
        <p:spPr>
          <a:ln/>
        </p:spPr>
        <p:txBody>
          <a:bodyPr/>
          <a:lstStyle>
            <a:lvl1pPr>
              <a:defRPr/>
            </a:lvl1pPr>
          </a:lstStyle>
          <a:p>
            <a:pPr>
              <a:defRPr/>
            </a:pPr>
            <a:fld id="{2DAD8AC1-8731-FB42-BE25-77A09B4DDD0D}" type="slidenum">
              <a:rPr lang="fr-FR"/>
              <a:pPr>
                <a:defRPr/>
              </a:pPr>
              <a:t>‹N°›</a:t>
            </a:fld>
            <a:endParaRPr lang="fr-FR"/>
          </a:p>
        </p:txBody>
      </p:sp>
    </p:spTree>
    <p:extLst>
      <p:ext uri="{BB962C8B-B14F-4D97-AF65-F5344CB8AC3E}">
        <p14:creationId xmlns:p14="http://schemas.microsoft.com/office/powerpoint/2010/main" val="3503500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5" name="Rectangle 5"/>
          <p:cNvSpPr>
            <a:spLocks noGrp="1" noChangeArrowheads="1"/>
          </p:cNvSpPr>
          <p:nvPr>
            <p:ph type="sldNum" idx="12"/>
          </p:nvPr>
        </p:nvSpPr>
        <p:spPr>
          <a:ln/>
        </p:spPr>
        <p:txBody>
          <a:bodyPr/>
          <a:lstStyle>
            <a:lvl1pPr>
              <a:defRPr/>
            </a:lvl1pPr>
          </a:lstStyle>
          <a:p>
            <a:pPr>
              <a:defRPr/>
            </a:pPr>
            <a:fld id="{858F6F11-D20E-C14F-8ADB-D92BE02B1B7D}" type="slidenum">
              <a:rPr lang="fr-FR"/>
              <a:pPr>
                <a:defRPr/>
              </a:pPr>
              <a:t>‹N°›</a:t>
            </a:fld>
            <a:endParaRPr lang="fr-FR"/>
          </a:p>
        </p:txBody>
      </p:sp>
    </p:spTree>
    <p:extLst>
      <p:ext uri="{BB962C8B-B14F-4D97-AF65-F5344CB8AC3E}">
        <p14:creationId xmlns:p14="http://schemas.microsoft.com/office/powerpoint/2010/main" val="35883189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Rectangle 5"/>
          <p:cNvSpPr>
            <a:spLocks noGrp="1" noChangeArrowheads="1"/>
          </p:cNvSpPr>
          <p:nvPr>
            <p:ph type="sldNum" idx="12"/>
          </p:nvPr>
        </p:nvSpPr>
        <p:spPr>
          <a:ln/>
        </p:spPr>
        <p:txBody>
          <a:bodyPr/>
          <a:lstStyle>
            <a:lvl1pPr>
              <a:defRPr/>
            </a:lvl1pPr>
          </a:lstStyle>
          <a:p>
            <a:pPr>
              <a:defRPr/>
            </a:pPr>
            <a:fld id="{7092D496-7015-5243-AD51-C0891897D2DC}" type="slidenum">
              <a:rPr lang="fr-FR"/>
              <a:pPr>
                <a:defRPr/>
              </a:pPr>
              <a:t>‹N°›</a:t>
            </a:fld>
            <a:endParaRPr lang="fr-FR"/>
          </a:p>
        </p:txBody>
      </p:sp>
    </p:spTree>
    <p:extLst>
      <p:ext uri="{BB962C8B-B14F-4D97-AF65-F5344CB8AC3E}">
        <p14:creationId xmlns:p14="http://schemas.microsoft.com/office/powerpoint/2010/main" val="19308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921" y="275070"/>
            <a:ext cx="8229600" cy="1142039"/>
          </a:xfrm>
          <a:prstGeom prst="rect">
            <a:avLst/>
          </a:prstGeom>
        </p:spPr>
        <p:txBody>
          <a:bodyPr lIns="82945" tIns="41473" rIns="82945" bIns="41473"/>
          <a:lstStyle/>
          <a:p>
            <a:r>
              <a:rPr lang="fr-FR"/>
              <a:t>Modifiez le style du titre</a:t>
            </a:r>
          </a:p>
        </p:txBody>
      </p:sp>
      <p:sp>
        <p:nvSpPr>
          <p:cNvPr id="3" name="Espace réservé du contenu 2"/>
          <p:cNvSpPr>
            <a:spLocks noGrp="1"/>
          </p:cNvSpPr>
          <p:nvPr>
            <p:ph idx="1"/>
          </p:nvPr>
        </p:nvSpPr>
        <p:spPr>
          <a:xfrm>
            <a:off x="457921" y="1600008"/>
            <a:ext cx="8229600" cy="4526395"/>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0001491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920" y="273629"/>
            <a:ext cx="3008160" cy="1160762"/>
          </a:xfrm>
        </p:spPr>
        <p:txBody>
          <a:bodyPr anchor="b"/>
          <a:lstStyle>
            <a:lvl1pPr algn="l">
              <a:defRPr sz="1800" b="1"/>
            </a:lvl1pPr>
          </a:lstStyle>
          <a:p>
            <a:r>
              <a:rPr lang="fr-FR"/>
              <a:t>Modifiez le style du titre</a:t>
            </a:r>
          </a:p>
        </p:txBody>
      </p:sp>
      <p:sp>
        <p:nvSpPr>
          <p:cNvPr id="3" name="Espace réservé du contenu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fr-FR"/>
              <a:t>Modifiez les styles du texte du masque</a:t>
            </a:r>
          </a:p>
        </p:txBody>
      </p:sp>
      <p:sp>
        <p:nvSpPr>
          <p:cNvPr id="7" name="Rectangle 5"/>
          <p:cNvSpPr>
            <a:spLocks noGrp="1" noChangeArrowheads="1"/>
          </p:cNvSpPr>
          <p:nvPr>
            <p:ph type="sldNum" idx="12"/>
          </p:nvPr>
        </p:nvSpPr>
        <p:spPr>
          <a:ln/>
        </p:spPr>
        <p:txBody>
          <a:bodyPr/>
          <a:lstStyle>
            <a:lvl1pPr>
              <a:defRPr/>
            </a:lvl1pPr>
          </a:lstStyle>
          <a:p>
            <a:pPr>
              <a:defRPr/>
            </a:pPr>
            <a:fld id="{A93455D3-2698-B143-AD1E-7F81D488EBEE}" type="slidenum">
              <a:rPr lang="fr-FR"/>
              <a:pPr>
                <a:defRPr/>
              </a:pPr>
              <a:t>‹N°›</a:t>
            </a:fld>
            <a:endParaRPr lang="fr-FR"/>
          </a:p>
        </p:txBody>
      </p:sp>
    </p:spTree>
    <p:extLst>
      <p:ext uri="{BB962C8B-B14F-4D97-AF65-F5344CB8AC3E}">
        <p14:creationId xmlns:p14="http://schemas.microsoft.com/office/powerpoint/2010/main" val="653375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801" y="4800025"/>
            <a:ext cx="5486400" cy="567420"/>
          </a:xfrm>
        </p:spPr>
        <p:txBody>
          <a:bodyPr anchor="b"/>
          <a:lstStyle>
            <a:lvl1pPr algn="l">
              <a:defRPr sz="1800" b="1"/>
            </a:lvl1pPr>
          </a:lstStyle>
          <a:p>
            <a:r>
              <a:rPr lang="fr-FR"/>
              <a:t>Modifiez le style du titre</a:t>
            </a:r>
          </a:p>
        </p:txBody>
      </p:sp>
      <p:sp>
        <p:nvSpPr>
          <p:cNvPr id="3" name="Espace réservé pour une image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pPr lvl="0"/>
            <a:endParaRPr lang="fr-FR" noProof="0"/>
          </a:p>
        </p:txBody>
      </p:sp>
      <p:sp>
        <p:nvSpPr>
          <p:cNvPr id="4" name="Espace réservé du texte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fr-FR"/>
              <a:t>Modifiez les styles du texte du masque</a:t>
            </a:r>
          </a:p>
        </p:txBody>
      </p:sp>
      <p:sp>
        <p:nvSpPr>
          <p:cNvPr id="7" name="Rectangle 5"/>
          <p:cNvSpPr>
            <a:spLocks noGrp="1" noChangeArrowheads="1"/>
          </p:cNvSpPr>
          <p:nvPr>
            <p:ph type="sldNum" idx="12"/>
          </p:nvPr>
        </p:nvSpPr>
        <p:spPr>
          <a:ln/>
        </p:spPr>
        <p:txBody>
          <a:bodyPr/>
          <a:lstStyle>
            <a:lvl1pPr>
              <a:defRPr/>
            </a:lvl1pPr>
          </a:lstStyle>
          <a:p>
            <a:pPr>
              <a:defRPr/>
            </a:pPr>
            <a:fld id="{BFFC4E3C-CD93-A848-BAD9-61DF609E1F12}" type="slidenum">
              <a:rPr lang="fr-FR"/>
              <a:pPr>
                <a:defRPr/>
              </a:pPr>
              <a:t>‹N°›</a:t>
            </a:fld>
            <a:endParaRPr lang="fr-FR"/>
          </a:p>
        </p:txBody>
      </p:sp>
    </p:spTree>
    <p:extLst>
      <p:ext uri="{BB962C8B-B14F-4D97-AF65-F5344CB8AC3E}">
        <p14:creationId xmlns:p14="http://schemas.microsoft.com/office/powerpoint/2010/main" val="24178377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Rectangle 5"/>
          <p:cNvSpPr>
            <a:spLocks noGrp="1" noChangeArrowheads="1"/>
          </p:cNvSpPr>
          <p:nvPr>
            <p:ph type="sldNum" idx="12"/>
          </p:nvPr>
        </p:nvSpPr>
        <p:spPr>
          <a:ln/>
        </p:spPr>
        <p:txBody>
          <a:bodyPr/>
          <a:lstStyle>
            <a:lvl1pPr>
              <a:defRPr/>
            </a:lvl1pPr>
          </a:lstStyle>
          <a:p>
            <a:pPr>
              <a:defRPr/>
            </a:pPr>
            <a:fld id="{EDDA5014-1580-694D-AE2A-2D36E409D7BC}" type="slidenum">
              <a:rPr lang="fr-FR"/>
              <a:pPr>
                <a:defRPr/>
              </a:pPr>
              <a:t>‹N°›</a:t>
            </a:fld>
            <a:endParaRPr lang="fr-FR"/>
          </a:p>
        </p:txBody>
      </p:sp>
    </p:spTree>
    <p:extLst>
      <p:ext uri="{BB962C8B-B14F-4D97-AF65-F5344CB8AC3E}">
        <p14:creationId xmlns:p14="http://schemas.microsoft.com/office/powerpoint/2010/main" val="3177896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4800" y="227544"/>
            <a:ext cx="2136960" cy="59003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131041" y="227544"/>
            <a:ext cx="6275520" cy="59003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Rectangle 5"/>
          <p:cNvSpPr>
            <a:spLocks noGrp="1" noChangeArrowheads="1"/>
          </p:cNvSpPr>
          <p:nvPr>
            <p:ph type="sldNum" idx="12"/>
          </p:nvPr>
        </p:nvSpPr>
        <p:spPr>
          <a:ln/>
        </p:spPr>
        <p:txBody>
          <a:bodyPr/>
          <a:lstStyle>
            <a:lvl1pPr>
              <a:defRPr/>
            </a:lvl1pPr>
          </a:lstStyle>
          <a:p>
            <a:pPr>
              <a:defRPr/>
            </a:pPr>
            <a:fld id="{EC014556-A0BE-D445-AE35-EA657C0BF0EB}" type="slidenum">
              <a:rPr lang="fr-FR"/>
              <a:pPr>
                <a:defRPr/>
              </a:pPr>
              <a:t>‹N°›</a:t>
            </a:fld>
            <a:endParaRPr lang="fr-FR"/>
          </a:p>
        </p:txBody>
      </p:sp>
    </p:spTree>
    <p:extLst>
      <p:ext uri="{BB962C8B-B14F-4D97-AF65-F5344CB8AC3E}">
        <p14:creationId xmlns:p14="http://schemas.microsoft.com/office/powerpoint/2010/main" val="1437700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880" y="4406863"/>
            <a:ext cx="7771680" cy="1362383"/>
          </a:xfrm>
          <a:prstGeom prst="rect">
            <a:avLst/>
          </a:prstGeom>
        </p:spPr>
        <p:txBody>
          <a:bodyPr lIns="82945" tIns="41473" rIns="82945" bIns="41473" anchor="t"/>
          <a:lstStyle>
            <a:lvl1pPr algn="l">
              <a:defRPr sz="3600" b="1" cap="all"/>
            </a:lvl1pPr>
          </a:lstStyle>
          <a:p>
            <a:r>
              <a:rPr lang="fr-FR"/>
              <a:t>Modifiez le style du titre</a:t>
            </a:r>
          </a:p>
        </p:txBody>
      </p:sp>
      <p:sp>
        <p:nvSpPr>
          <p:cNvPr id="3" name="Espace réservé du texte 2"/>
          <p:cNvSpPr>
            <a:spLocks noGrp="1"/>
          </p:cNvSpPr>
          <p:nvPr>
            <p:ph type="body" idx="1"/>
          </p:nvPr>
        </p:nvSpPr>
        <p:spPr>
          <a:xfrm>
            <a:off x="722880" y="2906225"/>
            <a:ext cx="7771680" cy="1500638"/>
          </a:xfrm>
          <a:prstGeom prst="rect">
            <a:avLst/>
          </a:prstGeo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fr-FR"/>
              <a:t>Modifiez les styles du texte du masque</a:t>
            </a:r>
          </a:p>
        </p:txBody>
      </p:sp>
    </p:spTree>
    <p:extLst>
      <p:ext uri="{BB962C8B-B14F-4D97-AF65-F5344CB8AC3E}">
        <p14:creationId xmlns:p14="http://schemas.microsoft.com/office/powerpoint/2010/main" val="263375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921" y="275070"/>
            <a:ext cx="8229600" cy="1142039"/>
          </a:xfrm>
          <a:prstGeom prst="rect">
            <a:avLst/>
          </a:prstGeom>
        </p:spPr>
        <p:txBody>
          <a:bodyPr lIns="82945" tIns="41473" rIns="82945" bIns="41473"/>
          <a:lstStyle/>
          <a:p>
            <a:r>
              <a:rPr lang="fr-FR"/>
              <a:t>Modifiez le style du titre</a:t>
            </a:r>
          </a:p>
        </p:txBody>
      </p:sp>
      <p:sp>
        <p:nvSpPr>
          <p:cNvPr id="3" name="Espace réservé du contenu 2"/>
          <p:cNvSpPr>
            <a:spLocks noGrp="1"/>
          </p:cNvSpPr>
          <p:nvPr>
            <p:ph sz="half" idx="1"/>
          </p:nvPr>
        </p:nvSpPr>
        <p:spPr>
          <a:xfrm>
            <a:off x="457920" y="1600008"/>
            <a:ext cx="4044960" cy="4526395"/>
          </a:xfrm>
          <a:prstGeom prst="rect">
            <a:avLst/>
          </a:prstGeo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1121" y="1600008"/>
            <a:ext cx="4046400" cy="4526395"/>
          </a:xfrm>
          <a:prstGeom prst="rect">
            <a:avLst/>
          </a:prstGeo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598979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921" y="275070"/>
            <a:ext cx="8229600" cy="1142039"/>
          </a:xfrm>
          <a:prstGeom prst="rect">
            <a:avLst/>
          </a:prstGeom>
        </p:spPr>
        <p:txBody>
          <a:bodyPr lIns="82945" tIns="41473" rIns="82945" bIns="41473"/>
          <a:lstStyle>
            <a:lvl1pPr>
              <a:defRPr/>
            </a:lvl1pPr>
          </a:lstStyle>
          <a:p>
            <a:r>
              <a:rPr lang="fr-FR"/>
              <a:t>Modifiez le style du titre</a:t>
            </a:r>
          </a:p>
        </p:txBody>
      </p:sp>
      <p:sp>
        <p:nvSpPr>
          <p:cNvPr id="3" name="Espace réservé du texte 2"/>
          <p:cNvSpPr>
            <a:spLocks noGrp="1"/>
          </p:cNvSpPr>
          <p:nvPr>
            <p:ph type="body" idx="1"/>
          </p:nvPr>
        </p:nvSpPr>
        <p:spPr>
          <a:xfrm>
            <a:off x="457920" y="1535201"/>
            <a:ext cx="4039200" cy="639427"/>
          </a:xfrm>
          <a:prstGeom prst="rect">
            <a:avLst/>
          </a:prstGeo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fr-FR"/>
              <a:t>Modifiez les styles du texte du masque</a:t>
            </a:r>
          </a:p>
        </p:txBody>
      </p:sp>
      <p:sp>
        <p:nvSpPr>
          <p:cNvPr id="4" name="Espace réservé du contenu 3"/>
          <p:cNvSpPr>
            <a:spLocks noGrp="1"/>
          </p:cNvSpPr>
          <p:nvPr>
            <p:ph sz="half" idx="2"/>
          </p:nvPr>
        </p:nvSpPr>
        <p:spPr>
          <a:xfrm>
            <a:off x="457920" y="2174628"/>
            <a:ext cx="4039200" cy="3951775"/>
          </a:xfrm>
          <a:prstGeom prst="rect">
            <a:avLst/>
          </a:prstGeo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441" y="1535201"/>
            <a:ext cx="4042080" cy="639427"/>
          </a:xfrm>
          <a:prstGeom prst="rect">
            <a:avLst/>
          </a:prstGeo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fr-FR"/>
              <a:t>Modifiez les styles du texte du masque</a:t>
            </a:r>
          </a:p>
        </p:txBody>
      </p:sp>
      <p:sp>
        <p:nvSpPr>
          <p:cNvPr id="6" name="Espace réservé du contenu 5"/>
          <p:cNvSpPr>
            <a:spLocks noGrp="1"/>
          </p:cNvSpPr>
          <p:nvPr>
            <p:ph sz="quarter" idx="4"/>
          </p:nvPr>
        </p:nvSpPr>
        <p:spPr>
          <a:xfrm>
            <a:off x="4645441" y="2174628"/>
            <a:ext cx="4042080" cy="3951775"/>
          </a:xfrm>
          <a:prstGeom prst="rect">
            <a:avLst/>
          </a:prstGeo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60666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921" y="275070"/>
            <a:ext cx="8229600" cy="1142039"/>
          </a:xfrm>
          <a:prstGeom prst="rect">
            <a:avLst/>
          </a:prstGeom>
        </p:spPr>
        <p:txBody>
          <a:bodyPr lIns="82945" tIns="41473" rIns="82945" bIns="41473"/>
          <a:lstStyle/>
          <a:p>
            <a:r>
              <a:rPr lang="fr-FR"/>
              <a:t>Modifiez le style du titre</a:t>
            </a:r>
          </a:p>
        </p:txBody>
      </p:sp>
    </p:spTree>
    <p:extLst>
      <p:ext uri="{BB962C8B-B14F-4D97-AF65-F5344CB8AC3E}">
        <p14:creationId xmlns:p14="http://schemas.microsoft.com/office/powerpoint/2010/main" val="3793845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90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920" y="273629"/>
            <a:ext cx="3008160" cy="1160762"/>
          </a:xfrm>
          <a:prstGeom prst="rect">
            <a:avLst/>
          </a:prstGeom>
        </p:spPr>
        <p:txBody>
          <a:bodyPr lIns="82945" tIns="41473" rIns="82945" bIns="41473" anchor="b"/>
          <a:lstStyle>
            <a:lvl1pPr algn="l">
              <a:defRPr sz="1800" b="1"/>
            </a:lvl1pPr>
          </a:lstStyle>
          <a:p>
            <a:r>
              <a:rPr lang="fr-FR"/>
              <a:t>Modifiez le style du titre</a:t>
            </a:r>
          </a:p>
        </p:txBody>
      </p:sp>
      <p:sp>
        <p:nvSpPr>
          <p:cNvPr id="3" name="Espace réservé du contenu 2"/>
          <p:cNvSpPr>
            <a:spLocks noGrp="1"/>
          </p:cNvSpPr>
          <p:nvPr>
            <p:ph idx="1"/>
          </p:nvPr>
        </p:nvSpPr>
        <p:spPr>
          <a:xfrm>
            <a:off x="3575521" y="273629"/>
            <a:ext cx="5112000" cy="5852774"/>
          </a:xfrm>
          <a:prstGeom prst="rect">
            <a:avLst/>
          </a:prstGeo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920" y="1434391"/>
            <a:ext cx="3008160" cy="4692013"/>
          </a:xfrm>
          <a:prstGeom prst="rect">
            <a:avLst/>
          </a:prstGeo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fr-FR"/>
              <a:t>Modifiez les styles du texte du masque</a:t>
            </a:r>
          </a:p>
        </p:txBody>
      </p:sp>
      <p:sp>
        <p:nvSpPr>
          <p:cNvPr id="5" name="Rectangle 3"/>
          <p:cNvSpPr>
            <a:spLocks noGrp="1" noChangeArrowheads="1"/>
          </p:cNvSpPr>
          <p:nvPr>
            <p:ph type="dt" idx="10"/>
          </p:nvPr>
        </p:nvSpPr>
        <p:spPr>
          <a:xfrm>
            <a:off x="457200" y="6246813"/>
            <a:ext cx="2125663" cy="469900"/>
          </a:xfrm>
          <a:prstGeom prst="rect">
            <a:avLst/>
          </a:prstGeom>
          <a:ln/>
        </p:spPr>
        <p:txBody>
          <a:bodyPr/>
          <a:lstStyle>
            <a:lvl1pPr>
              <a:defRPr/>
            </a:lvl1pPr>
          </a:lstStyle>
          <a:p>
            <a:pPr>
              <a:defRPr/>
            </a:pPr>
            <a:endParaRPr lang="fr-FR"/>
          </a:p>
        </p:txBody>
      </p:sp>
      <p:sp>
        <p:nvSpPr>
          <p:cNvPr id="6" name="Rectangle 4"/>
          <p:cNvSpPr>
            <a:spLocks noGrp="1" noChangeArrowheads="1"/>
          </p:cNvSpPr>
          <p:nvPr>
            <p:ph type="ftr" idx="11"/>
          </p:nvPr>
        </p:nvSpPr>
        <p:spPr>
          <a:xfrm>
            <a:off x="3127375" y="6246813"/>
            <a:ext cx="2895600" cy="469900"/>
          </a:xfrm>
          <a:prstGeom prst="rect">
            <a:avLst/>
          </a:prstGeom>
          <a:ln/>
        </p:spPr>
        <p:txBody>
          <a:bodyPr/>
          <a:lstStyle>
            <a:lvl1pPr>
              <a:defRPr/>
            </a:lvl1pPr>
          </a:lstStyle>
          <a:p>
            <a:pPr>
              <a:defRPr/>
            </a:pPr>
            <a:r>
              <a:rPr lang="fr-FR"/>
              <a:t>21ème</a:t>
            </a:r>
            <a:endParaRPr lang="fr-FR" dirty="0"/>
          </a:p>
        </p:txBody>
      </p:sp>
      <p:sp>
        <p:nvSpPr>
          <p:cNvPr id="7" name="Rectangle 5"/>
          <p:cNvSpPr>
            <a:spLocks noGrp="1" noChangeArrowheads="1"/>
          </p:cNvSpPr>
          <p:nvPr>
            <p:ph type="sldNum" idx="12"/>
          </p:nvPr>
        </p:nvSpPr>
        <p:spPr>
          <a:xfrm>
            <a:off x="6556375" y="6246813"/>
            <a:ext cx="2127250" cy="469900"/>
          </a:xfrm>
          <a:prstGeom prst="rect">
            <a:avLst/>
          </a:prstGeom>
          <a:ln/>
        </p:spPr>
        <p:txBody>
          <a:bodyPr/>
          <a:lstStyle>
            <a:lvl1pPr>
              <a:defRPr/>
            </a:lvl1pPr>
          </a:lstStyle>
          <a:p>
            <a:pPr>
              <a:defRPr/>
            </a:pPr>
            <a:fld id="{BAEACC3F-C0BA-0B4A-8E4B-53C0455C1033}" type="slidenum">
              <a:rPr lang="fr-FR"/>
              <a:pPr>
                <a:defRPr/>
              </a:pPr>
              <a:t>‹N°›</a:t>
            </a:fld>
            <a:endParaRPr lang="fr-FR"/>
          </a:p>
        </p:txBody>
      </p:sp>
    </p:spTree>
    <p:extLst>
      <p:ext uri="{BB962C8B-B14F-4D97-AF65-F5344CB8AC3E}">
        <p14:creationId xmlns:p14="http://schemas.microsoft.com/office/powerpoint/2010/main" val="112645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801" y="4800025"/>
            <a:ext cx="5486400" cy="567420"/>
          </a:xfrm>
          <a:prstGeom prst="rect">
            <a:avLst/>
          </a:prstGeom>
        </p:spPr>
        <p:txBody>
          <a:bodyPr lIns="82945" tIns="41473" rIns="82945" bIns="41473" anchor="b"/>
          <a:lstStyle>
            <a:lvl1pPr algn="l">
              <a:defRPr sz="1800" b="1"/>
            </a:lvl1pPr>
          </a:lstStyle>
          <a:p>
            <a:r>
              <a:rPr lang="fr-FR"/>
              <a:t>Modifiez le style du titre</a:t>
            </a:r>
          </a:p>
        </p:txBody>
      </p:sp>
      <p:sp>
        <p:nvSpPr>
          <p:cNvPr id="3" name="Espace réservé pour une image  2"/>
          <p:cNvSpPr>
            <a:spLocks noGrp="1"/>
          </p:cNvSpPr>
          <p:nvPr>
            <p:ph type="pic" idx="1"/>
          </p:nvPr>
        </p:nvSpPr>
        <p:spPr>
          <a:xfrm>
            <a:off x="1792801" y="612065"/>
            <a:ext cx="5486400" cy="4115952"/>
          </a:xfrm>
          <a:prstGeom prst="rect">
            <a:avLst/>
          </a:prstGeom>
        </p:spPr>
        <p:txBody>
          <a:bodyPr rtlCol="0">
            <a:normAutofit/>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pPr lvl="0"/>
            <a:endParaRPr lang="fr-FR" noProof="0"/>
          </a:p>
        </p:txBody>
      </p:sp>
      <p:sp>
        <p:nvSpPr>
          <p:cNvPr id="4" name="Espace réservé du texte 3"/>
          <p:cNvSpPr>
            <a:spLocks noGrp="1"/>
          </p:cNvSpPr>
          <p:nvPr>
            <p:ph type="body" sz="half" idx="2"/>
          </p:nvPr>
        </p:nvSpPr>
        <p:spPr>
          <a:xfrm>
            <a:off x="1792801" y="5367444"/>
            <a:ext cx="5486400" cy="805044"/>
          </a:xfrm>
          <a:prstGeom prst="rect">
            <a:avLst/>
          </a:prstGeo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fr-FR"/>
              <a:t>Modifiez les styles du texte du masque</a:t>
            </a:r>
          </a:p>
        </p:txBody>
      </p:sp>
    </p:spTree>
    <p:extLst>
      <p:ext uri="{BB962C8B-B14F-4D97-AF65-F5344CB8AC3E}">
        <p14:creationId xmlns:p14="http://schemas.microsoft.com/office/powerpoint/2010/main" val="252592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 name="Image 4"/>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7904"/>
            <a:ext cx="9144000" cy="6842191"/>
          </a:xfrm>
          <a:prstGeom prst="rect">
            <a:avLst/>
          </a:prstGeom>
        </p:spPr>
      </p:pic>
      <p:sp>
        <p:nvSpPr>
          <p:cNvPr id="2" name="Espace réservé du texte 4"/>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82945" tIns="41473" rIns="82945" bIns="41473"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Rectangle 3"/>
          <p:cNvSpPr/>
          <p:nvPr userDrawn="1"/>
        </p:nvSpPr>
        <p:spPr>
          <a:xfrm>
            <a:off x="0" y="6525344"/>
            <a:ext cx="9144000" cy="242631"/>
          </a:xfrm>
          <a:prstGeom prst="rect">
            <a:avLst/>
          </a:prstGeom>
        </p:spPr>
        <p:txBody>
          <a:bodyPr wrap="square">
            <a:spAutoFit/>
          </a:bodyPr>
          <a:lstStyle/>
          <a:p>
            <a:pPr algn="ctr"/>
            <a:r>
              <a:rPr lang="fr-FR" sz="1050" b="1" dirty="0">
                <a:solidFill>
                  <a:srgbClr val="336699"/>
                </a:solidFill>
                <a:latin typeface="Trebuchet MS" panose="020B0603020202020204" pitchFamily="34" charset="0"/>
              </a:rPr>
              <a:t>Association QuaRES  - 3191 route de Mende - 34093 Montpellier Cedex 5   </a:t>
            </a:r>
            <a:r>
              <a:rPr lang="fr-FR" sz="1050" b="1" dirty="0">
                <a:solidFill>
                  <a:srgbClr val="336699"/>
                </a:solidFill>
                <a:latin typeface="Trebuchet MS" panose="020B0603020202020204" pitchFamily="34" charset="0"/>
                <a:sym typeface="Wingdings"/>
              </a:rPr>
              <a:t></a:t>
            </a:r>
            <a:r>
              <a:rPr lang="fr-FR" sz="1050" b="1" dirty="0">
                <a:solidFill>
                  <a:srgbClr val="336699"/>
                </a:solidFill>
                <a:latin typeface="Trebuchet MS" panose="020B0603020202020204" pitchFamily="34" charset="0"/>
              </a:rPr>
              <a:t>   Tél. : 04 67 04 31 85 - contact@quares.fr - www.quares.fr</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mj-lt"/>
          <a:ea typeface="ＭＳ Ｐゴシック" charset="0"/>
          <a:cs typeface="ＭＳ Ｐゴシック" charset="0"/>
        </a:defRPr>
      </a:lvl1pPr>
      <a:lvl2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2pPr>
      <a:lvl3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3pPr>
      <a:lvl4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4pPr>
      <a:lvl5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5pPr>
      <a:lvl6pPr marL="2280994"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6pPr>
      <a:lvl7pPr marL="2695720"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7pPr>
      <a:lvl8pPr marL="3110446"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8pPr>
      <a:lvl9pPr marL="3525172"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9pPr>
    </p:titleStyle>
    <p:bodyStyle>
      <a:lvl1pPr marL="309563" indent="-309563" algn="l" defTabSz="406400" rtl="0" eaLnBrk="0" fontAlgn="base" hangingPunct="0">
        <a:lnSpc>
          <a:spcPct val="93000"/>
        </a:lnSpc>
        <a:spcBef>
          <a:spcPct val="0"/>
        </a:spcBef>
        <a:spcAft>
          <a:spcPts val="1288"/>
        </a:spcAft>
        <a:buClr>
          <a:srgbClr val="000000"/>
        </a:buClr>
        <a:buSzPct val="100000"/>
        <a:buFont typeface="Times New Roman" charset="0"/>
        <a:defRPr sz="2900">
          <a:solidFill>
            <a:srgbClr val="000000"/>
          </a:solidFill>
          <a:latin typeface="+mn-lt"/>
          <a:ea typeface="ＭＳ Ｐゴシック" charset="0"/>
          <a:cs typeface="ＭＳ Ｐゴシック" charset="0"/>
        </a:defRPr>
      </a:lvl1pPr>
      <a:lvl2pPr marL="673100" indent="-258763" algn="l" defTabSz="406400" rtl="0" eaLnBrk="0" fontAlgn="base" hangingPunct="0">
        <a:lnSpc>
          <a:spcPct val="93000"/>
        </a:lnSpc>
        <a:spcBef>
          <a:spcPct val="0"/>
        </a:spcBef>
        <a:spcAft>
          <a:spcPts val="1038"/>
        </a:spcAft>
        <a:buClr>
          <a:srgbClr val="000000"/>
        </a:buClr>
        <a:buSzPct val="100000"/>
        <a:buFont typeface="Times New Roman" charset="0"/>
        <a:defRPr sz="2500">
          <a:solidFill>
            <a:srgbClr val="000000"/>
          </a:solidFill>
          <a:latin typeface="+mn-lt"/>
          <a:ea typeface="ＭＳ Ｐゴシック" charset="0"/>
        </a:defRPr>
      </a:lvl2pPr>
      <a:lvl3pPr marL="1036638" indent="-206375" algn="l" defTabSz="406400" rtl="0" eaLnBrk="0" fontAlgn="base" hangingPunct="0">
        <a:lnSpc>
          <a:spcPct val="93000"/>
        </a:lnSpc>
        <a:spcBef>
          <a:spcPct val="0"/>
        </a:spcBef>
        <a:spcAft>
          <a:spcPts val="775"/>
        </a:spcAft>
        <a:buClr>
          <a:srgbClr val="000000"/>
        </a:buClr>
        <a:buSzPct val="100000"/>
        <a:buFont typeface="Times New Roman" charset="0"/>
        <a:defRPr sz="2200">
          <a:solidFill>
            <a:srgbClr val="000000"/>
          </a:solidFill>
          <a:latin typeface="+mn-lt"/>
          <a:ea typeface="ＭＳ Ｐゴシック" charset="0"/>
        </a:defRPr>
      </a:lvl3pPr>
      <a:lvl4pPr marL="1450975" indent="-206375" algn="l" defTabSz="406400" rtl="0" eaLnBrk="0" fontAlgn="base" hangingPunct="0">
        <a:lnSpc>
          <a:spcPct val="93000"/>
        </a:lnSpc>
        <a:spcBef>
          <a:spcPct val="0"/>
        </a:spcBef>
        <a:spcAft>
          <a:spcPts val="525"/>
        </a:spcAft>
        <a:buClr>
          <a:srgbClr val="000000"/>
        </a:buClr>
        <a:buSzPct val="100000"/>
        <a:buFont typeface="Times New Roman" charset="0"/>
        <a:defRPr>
          <a:solidFill>
            <a:srgbClr val="000000"/>
          </a:solidFill>
          <a:latin typeface="+mn-lt"/>
          <a:ea typeface="ＭＳ Ｐゴシック" charset="0"/>
        </a:defRPr>
      </a:lvl4pPr>
      <a:lvl5pPr marL="1865313" indent="-206375" algn="l" defTabSz="406400" rtl="0" eaLnBrk="0" fontAlgn="base" hangingPunct="0">
        <a:lnSpc>
          <a:spcPct val="93000"/>
        </a:lnSpc>
        <a:spcBef>
          <a:spcPct val="0"/>
        </a:spcBef>
        <a:spcAft>
          <a:spcPts val="263"/>
        </a:spcAft>
        <a:buClr>
          <a:srgbClr val="000000"/>
        </a:buClr>
        <a:buSzPct val="100000"/>
        <a:buFont typeface="Times New Roman" charset="0"/>
        <a:defRPr>
          <a:solidFill>
            <a:srgbClr val="000000"/>
          </a:solidFill>
          <a:latin typeface="+mn-lt"/>
          <a:ea typeface="ＭＳ Ｐゴシック" charset="0"/>
        </a:defRPr>
      </a:lvl5pPr>
      <a:lvl6pPr marL="2280994" indent="-207363" algn="l" defTabSz="407526" rtl="0" fontAlgn="base" hangingPunct="0">
        <a:lnSpc>
          <a:spcPct val="93000"/>
        </a:lnSpc>
        <a:spcBef>
          <a:spcPct val="0"/>
        </a:spcBef>
        <a:spcAft>
          <a:spcPts val="261"/>
        </a:spcAft>
        <a:buClr>
          <a:srgbClr val="000000"/>
        </a:buClr>
        <a:buSzPct val="100000"/>
        <a:buFont typeface="Times New Roman" pitchFamily="18" charset="0"/>
        <a:defRPr sz="1800">
          <a:solidFill>
            <a:srgbClr val="000000"/>
          </a:solidFill>
          <a:latin typeface="+mn-lt"/>
        </a:defRPr>
      </a:lvl6pPr>
      <a:lvl7pPr marL="2695720" indent="-207363" algn="l" defTabSz="407526" rtl="0" fontAlgn="base" hangingPunct="0">
        <a:lnSpc>
          <a:spcPct val="93000"/>
        </a:lnSpc>
        <a:spcBef>
          <a:spcPct val="0"/>
        </a:spcBef>
        <a:spcAft>
          <a:spcPts val="261"/>
        </a:spcAft>
        <a:buClr>
          <a:srgbClr val="000000"/>
        </a:buClr>
        <a:buSzPct val="100000"/>
        <a:buFont typeface="Times New Roman" pitchFamily="18" charset="0"/>
        <a:defRPr sz="1800">
          <a:solidFill>
            <a:srgbClr val="000000"/>
          </a:solidFill>
          <a:latin typeface="+mn-lt"/>
        </a:defRPr>
      </a:lvl7pPr>
      <a:lvl8pPr marL="3110446" indent="-207363" algn="l" defTabSz="407526" rtl="0" fontAlgn="base" hangingPunct="0">
        <a:lnSpc>
          <a:spcPct val="93000"/>
        </a:lnSpc>
        <a:spcBef>
          <a:spcPct val="0"/>
        </a:spcBef>
        <a:spcAft>
          <a:spcPts val="261"/>
        </a:spcAft>
        <a:buClr>
          <a:srgbClr val="000000"/>
        </a:buClr>
        <a:buSzPct val="100000"/>
        <a:buFont typeface="Times New Roman" pitchFamily="18" charset="0"/>
        <a:defRPr sz="1800">
          <a:solidFill>
            <a:srgbClr val="000000"/>
          </a:solidFill>
          <a:latin typeface="+mn-lt"/>
        </a:defRPr>
      </a:lvl8pPr>
      <a:lvl9pPr marL="3525172" indent="-207363" algn="l" defTabSz="407526" rtl="0" fontAlgn="base" hangingPunct="0">
        <a:lnSpc>
          <a:spcPct val="93000"/>
        </a:lnSpc>
        <a:spcBef>
          <a:spcPct val="0"/>
        </a:spcBef>
        <a:spcAft>
          <a:spcPts val="261"/>
        </a:spcAft>
        <a:buClr>
          <a:srgbClr val="000000"/>
        </a:buClr>
        <a:buSzPct val="100000"/>
        <a:buFont typeface="Times New Roman" pitchFamily="18" charset="0"/>
        <a:defRPr sz="1800">
          <a:solidFill>
            <a:srgbClr val="000000"/>
          </a:solidFill>
          <a:latin typeface="+mn-lt"/>
        </a:defRPr>
      </a:lvl9pPr>
    </p:bodyStyle>
    <p:otherStyle>
      <a:defPPr>
        <a:defRPr lang="fr-FR"/>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2630" y="0"/>
            <a:ext cx="9118740" cy="6858000"/>
          </a:xfrm>
          <a:prstGeom prst="rect">
            <a:avLst/>
          </a:prstGeom>
        </p:spPr>
      </p:pic>
      <p:sp>
        <p:nvSpPr>
          <p:cNvPr id="2051" name="Rectangle 1"/>
          <p:cNvSpPr>
            <a:spLocks noGrp="1" noChangeArrowheads="1"/>
          </p:cNvSpPr>
          <p:nvPr>
            <p:ph type="title"/>
          </p:nvPr>
        </p:nvSpPr>
        <p:spPr bwMode="auto">
          <a:xfrm>
            <a:off x="131763" y="44624"/>
            <a:ext cx="4572000" cy="117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dirty="0" err="1"/>
              <a:t>Cliquez</a:t>
            </a:r>
            <a:r>
              <a:rPr lang="en-GB" dirty="0"/>
              <a:t> pour </a:t>
            </a:r>
            <a:r>
              <a:rPr lang="en-GB" dirty="0" err="1"/>
              <a:t>éditer</a:t>
            </a:r>
            <a:r>
              <a:rPr lang="en-GB" dirty="0"/>
              <a:t> le format du </a:t>
            </a:r>
            <a:r>
              <a:rPr lang="en-GB" dirty="0" err="1"/>
              <a:t>texte</a:t>
            </a:r>
            <a:r>
              <a:rPr lang="en-GB" dirty="0"/>
              <a:t>-titre</a:t>
            </a:r>
          </a:p>
        </p:txBody>
      </p:sp>
      <p:sp>
        <p:nvSpPr>
          <p:cNvPr id="2052" name="Rectangle 2"/>
          <p:cNvSpPr>
            <a:spLocks noGrp="1" noChangeArrowheads="1"/>
          </p:cNvSpPr>
          <p:nvPr>
            <p:ph type="body" idx="1"/>
          </p:nvPr>
        </p:nvSpPr>
        <p:spPr bwMode="auto">
          <a:xfrm>
            <a:off x="457200" y="1604963"/>
            <a:ext cx="8224838" cy="4522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25471" rIns="0" bIns="0" numCol="1" anchor="t" anchorCtr="0" compatLnSpc="1">
            <a:prstTxWarp prst="textNoShape">
              <a:avLst/>
            </a:prstTxWarp>
          </a:bodyPr>
          <a:lstStyle/>
          <a:p>
            <a:pPr lvl="0"/>
            <a:r>
              <a:rPr lang="en-GB" dirty="0" err="1"/>
              <a:t>Cliquez</a:t>
            </a:r>
            <a:r>
              <a:rPr lang="en-GB" dirty="0"/>
              <a:t> pour </a:t>
            </a:r>
            <a:r>
              <a:rPr lang="en-GB" dirty="0" err="1"/>
              <a:t>éditer</a:t>
            </a:r>
            <a:r>
              <a:rPr lang="en-GB" dirty="0"/>
              <a:t> le format du plan de </a:t>
            </a:r>
            <a:r>
              <a:rPr lang="en-GB" dirty="0" err="1"/>
              <a:t>texte</a:t>
            </a:r>
            <a:endParaRPr lang="en-GB" dirty="0"/>
          </a:p>
          <a:p>
            <a:pPr lvl="1"/>
            <a:r>
              <a:rPr lang="en-GB" dirty="0"/>
              <a:t>Second </a:t>
            </a:r>
            <a:r>
              <a:rPr lang="en-GB" dirty="0" err="1"/>
              <a:t>niveau</a:t>
            </a:r>
            <a:r>
              <a:rPr lang="en-GB" dirty="0"/>
              <a:t> de plan</a:t>
            </a:r>
          </a:p>
          <a:p>
            <a:pPr lvl="2"/>
            <a:r>
              <a:rPr lang="en-GB" dirty="0" err="1"/>
              <a:t>Troisième</a:t>
            </a:r>
            <a:r>
              <a:rPr lang="en-GB" dirty="0"/>
              <a:t> </a:t>
            </a:r>
            <a:r>
              <a:rPr lang="en-GB" dirty="0" err="1"/>
              <a:t>niveau</a:t>
            </a:r>
            <a:r>
              <a:rPr lang="en-GB" dirty="0"/>
              <a:t> de plan</a:t>
            </a:r>
          </a:p>
          <a:p>
            <a:pPr lvl="3"/>
            <a:r>
              <a:rPr lang="en-GB" dirty="0" err="1"/>
              <a:t>Quatrième</a:t>
            </a:r>
            <a:r>
              <a:rPr lang="en-GB" dirty="0"/>
              <a:t> </a:t>
            </a:r>
            <a:r>
              <a:rPr lang="en-GB" dirty="0" err="1"/>
              <a:t>niveau</a:t>
            </a:r>
            <a:r>
              <a:rPr lang="en-GB" dirty="0"/>
              <a:t> de plan</a:t>
            </a:r>
          </a:p>
          <a:p>
            <a:pPr lvl="4"/>
            <a:r>
              <a:rPr lang="en-GB" dirty="0" err="1"/>
              <a:t>Cinquième</a:t>
            </a:r>
            <a:r>
              <a:rPr lang="en-GB" dirty="0"/>
              <a:t> </a:t>
            </a:r>
            <a:r>
              <a:rPr lang="en-GB" dirty="0" err="1"/>
              <a:t>niveau</a:t>
            </a:r>
            <a:r>
              <a:rPr lang="en-GB" dirty="0"/>
              <a:t> de plan</a:t>
            </a:r>
          </a:p>
          <a:p>
            <a:pPr lvl="4"/>
            <a:r>
              <a:rPr lang="en-GB" dirty="0" err="1"/>
              <a:t>Sixième</a:t>
            </a:r>
            <a:r>
              <a:rPr lang="en-GB" dirty="0"/>
              <a:t> </a:t>
            </a:r>
            <a:r>
              <a:rPr lang="en-GB" dirty="0" err="1"/>
              <a:t>niveau</a:t>
            </a:r>
            <a:r>
              <a:rPr lang="en-GB" dirty="0"/>
              <a:t> de plan</a:t>
            </a:r>
          </a:p>
          <a:p>
            <a:pPr lvl="4"/>
            <a:r>
              <a:rPr lang="en-GB" dirty="0" err="1"/>
              <a:t>Septième</a:t>
            </a:r>
            <a:r>
              <a:rPr lang="en-GB" dirty="0"/>
              <a:t> </a:t>
            </a:r>
            <a:r>
              <a:rPr lang="en-GB" dirty="0" err="1"/>
              <a:t>niveau</a:t>
            </a:r>
            <a:r>
              <a:rPr lang="en-GB" dirty="0"/>
              <a:t> de plan</a:t>
            </a:r>
          </a:p>
          <a:p>
            <a:pPr lvl="4"/>
            <a:r>
              <a:rPr lang="en-GB" dirty="0" err="1"/>
              <a:t>Huitième</a:t>
            </a:r>
            <a:r>
              <a:rPr lang="en-GB" dirty="0"/>
              <a:t> </a:t>
            </a:r>
            <a:r>
              <a:rPr lang="en-GB" dirty="0" err="1"/>
              <a:t>niveau</a:t>
            </a:r>
            <a:r>
              <a:rPr lang="en-GB" dirty="0"/>
              <a:t> de plan</a:t>
            </a:r>
          </a:p>
          <a:p>
            <a:pPr lvl="4"/>
            <a:r>
              <a:rPr lang="en-GB" dirty="0" err="1"/>
              <a:t>Neuvième</a:t>
            </a:r>
            <a:r>
              <a:rPr lang="en-GB" dirty="0"/>
              <a:t> </a:t>
            </a:r>
            <a:r>
              <a:rPr lang="en-GB" dirty="0" err="1"/>
              <a:t>niveau</a:t>
            </a:r>
            <a:r>
              <a:rPr lang="en-GB" dirty="0"/>
              <a:t> de plan</a:t>
            </a:r>
          </a:p>
        </p:txBody>
      </p:sp>
      <p:sp>
        <p:nvSpPr>
          <p:cNvPr id="2053" name="Rectangl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smtClean="0"/>
              <a:pPr>
                <a:defRPr/>
              </a:pPr>
              <a:t>‹N°›</a:t>
            </a:fld>
            <a:endParaRPr lang="fr-FR" dirty="0"/>
          </a:p>
        </p:txBody>
      </p:sp>
      <p:sp>
        <p:nvSpPr>
          <p:cNvPr id="7" name="Espace réservé du pied de page 1"/>
          <p:cNvSpPr txBox="1">
            <a:spLocks/>
          </p:cNvSpPr>
          <p:nvPr userDrawn="1"/>
        </p:nvSpPr>
        <p:spPr>
          <a:xfrm>
            <a:off x="107950" y="6552728"/>
            <a:ext cx="7667625" cy="332656"/>
          </a:xfrm>
          <a:prstGeom prst="rect">
            <a:avLst/>
          </a:prstGeom>
        </p:spPr>
        <p:txBody>
          <a:bodyPr/>
          <a:lstStyle>
            <a:defPPr>
              <a:defRPr lang="en-GB"/>
            </a:defPPr>
            <a:lvl1pPr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1pPr>
            <a:lvl2pPr marL="673100" indent="-258763"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2pPr>
            <a:lvl3pPr marL="1036638" indent="-206375"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3pPr>
            <a:lvl4pPr marL="1450975" indent="-206375"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4pPr>
            <a:lvl5pPr marL="1865313" indent="-206375" algn="l" defTabSz="4064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5pPr>
            <a:lvl6pPr marL="2286000" algn="l" defTabSz="457200" rtl="0" eaLnBrk="1" latinLnBrk="0" hangingPunct="1">
              <a:defRPr kern="1200">
                <a:solidFill>
                  <a:schemeClr val="bg1"/>
                </a:solidFill>
                <a:latin typeface="Arial" charset="0"/>
                <a:ea typeface="ＭＳ Ｐゴシック" charset="0"/>
                <a:cs typeface="ＭＳ Ｐゴシック" charset="0"/>
              </a:defRPr>
            </a:lvl6pPr>
            <a:lvl7pPr marL="2743200" algn="l" defTabSz="457200" rtl="0" eaLnBrk="1" latinLnBrk="0" hangingPunct="1">
              <a:defRPr kern="1200">
                <a:solidFill>
                  <a:schemeClr val="bg1"/>
                </a:solidFill>
                <a:latin typeface="Arial" charset="0"/>
                <a:ea typeface="ＭＳ Ｐゴシック" charset="0"/>
                <a:cs typeface="ＭＳ Ｐゴシック" charset="0"/>
              </a:defRPr>
            </a:lvl7pPr>
            <a:lvl8pPr marL="3200400" algn="l" defTabSz="457200" rtl="0" eaLnBrk="1" latinLnBrk="0" hangingPunct="1">
              <a:defRPr kern="1200">
                <a:solidFill>
                  <a:schemeClr val="bg1"/>
                </a:solidFill>
                <a:latin typeface="Arial" charset="0"/>
                <a:ea typeface="ＭＳ Ｐゴシック" charset="0"/>
                <a:cs typeface="ＭＳ Ｐゴシック" charset="0"/>
              </a:defRPr>
            </a:lvl8pPr>
            <a:lvl9pPr marL="3657600" algn="l" defTabSz="457200" rtl="0" eaLnBrk="1" latinLnBrk="0" hangingPunct="1">
              <a:defRPr kern="1200">
                <a:solidFill>
                  <a:schemeClr val="bg1"/>
                </a:solidFill>
                <a:latin typeface="Arial" charset="0"/>
                <a:ea typeface="ＭＳ Ｐゴシック" charset="0"/>
                <a:cs typeface="ＭＳ Ｐゴシック" charset="0"/>
              </a:defRPr>
            </a:lvl9pPr>
          </a:lstStyle>
          <a:p>
            <a:pPr algn="l">
              <a:defRPr/>
            </a:pPr>
            <a:r>
              <a:rPr lang="fr-FR" sz="1000" b="1" kern="1300" dirty="0">
                <a:latin typeface="Trebuchet MS" panose="020B0603020202020204" pitchFamily="34" charset="0"/>
              </a:rPr>
              <a:t>21</a:t>
            </a:r>
            <a:r>
              <a:rPr lang="fr-FR" sz="1000" b="1" kern="1300" baseline="30000" dirty="0">
                <a:latin typeface="Trebuchet MS" panose="020B0603020202020204" pitchFamily="34" charset="0"/>
              </a:rPr>
              <a:t>ème</a:t>
            </a:r>
            <a:r>
              <a:rPr lang="fr-FR" sz="1000" b="1" kern="1300" dirty="0">
                <a:latin typeface="Trebuchet MS" panose="020B0603020202020204" pitchFamily="34" charset="0"/>
              </a:rPr>
              <a:t> École Qualité et Responsabilité Sociétale</a:t>
            </a:r>
            <a:r>
              <a:rPr lang="fr-FR" sz="1000" b="1" kern="1300" baseline="0" dirty="0">
                <a:latin typeface="Trebuchet MS" panose="020B0603020202020204" pitchFamily="34" charset="0"/>
              </a:rPr>
              <a:t> </a:t>
            </a:r>
            <a:r>
              <a:rPr lang="fr-FR" sz="1000" b="1" kern="1300" dirty="0">
                <a:latin typeface="Trebuchet MS" panose="020B0603020202020204" pitchFamily="34" charset="0"/>
              </a:rPr>
              <a:t>en Recherche et en Enseignement</a:t>
            </a:r>
            <a:r>
              <a:rPr lang="fr-FR" sz="1000" b="1" kern="1300" baseline="0" dirty="0">
                <a:latin typeface="Trebuchet MS" panose="020B0603020202020204" pitchFamily="34" charset="0"/>
              </a:rPr>
              <a:t> Supérieur  </a:t>
            </a:r>
            <a:r>
              <a:rPr lang="fr-FR" sz="1000" b="1" kern="1300" baseline="0" dirty="0">
                <a:latin typeface="Trebuchet MS" panose="020B0603020202020204" pitchFamily="34" charset="0"/>
                <a:sym typeface="Wingdings"/>
              </a:rPr>
              <a:t>  </a:t>
            </a:r>
            <a:r>
              <a:rPr lang="fr-FR" sz="1000" b="1" kern="1300" dirty="0">
                <a:latin typeface="Trebuchet MS" panose="020B0603020202020204" pitchFamily="34" charset="0"/>
              </a:rPr>
              <a:t>du 12 au 14 septembre 2023</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defTabSz="406400" rtl="0" eaLnBrk="0" fontAlgn="base" hangingPunct="0">
        <a:lnSpc>
          <a:spcPct val="93000"/>
        </a:lnSpc>
        <a:spcBef>
          <a:spcPct val="0"/>
        </a:spcBef>
        <a:spcAft>
          <a:spcPct val="0"/>
        </a:spcAft>
        <a:buClr>
          <a:srgbClr val="000000"/>
        </a:buClr>
        <a:buSzPct val="100000"/>
        <a:buFont typeface="Times New Roman" charset="0"/>
        <a:defRPr sz="2200">
          <a:solidFill>
            <a:schemeClr val="bg1"/>
          </a:solidFill>
          <a:latin typeface="+mj-lt"/>
          <a:ea typeface="ＭＳ Ｐゴシック" charset="0"/>
          <a:cs typeface="ＭＳ Ｐゴシック" charset="0"/>
        </a:defRPr>
      </a:lvl1pPr>
      <a:lvl2pPr algn="l" defTabSz="406400" rtl="0" eaLnBrk="0" fontAlgn="base" hangingPunct="0">
        <a:lnSpc>
          <a:spcPct val="93000"/>
        </a:lnSpc>
        <a:spcBef>
          <a:spcPct val="0"/>
        </a:spcBef>
        <a:spcAft>
          <a:spcPct val="0"/>
        </a:spcAft>
        <a:buClr>
          <a:srgbClr val="000000"/>
        </a:buClr>
        <a:buSzPct val="100000"/>
        <a:buFont typeface="Times New Roman" charset="0"/>
        <a:defRPr sz="2200">
          <a:solidFill>
            <a:schemeClr val="bg1"/>
          </a:solidFill>
          <a:latin typeface="Verdana" pitchFamily="34" charset="0"/>
          <a:ea typeface="ＭＳ Ｐゴシック" charset="0"/>
          <a:cs typeface="ＭＳ Ｐゴシック" charset="0"/>
        </a:defRPr>
      </a:lvl2pPr>
      <a:lvl3pPr algn="l" defTabSz="406400" rtl="0" eaLnBrk="0" fontAlgn="base" hangingPunct="0">
        <a:lnSpc>
          <a:spcPct val="93000"/>
        </a:lnSpc>
        <a:spcBef>
          <a:spcPct val="0"/>
        </a:spcBef>
        <a:spcAft>
          <a:spcPct val="0"/>
        </a:spcAft>
        <a:buClr>
          <a:srgbClr val="000000"/>
        </a:buClr>
        <a:buSzPct val="100000"/>
        <a:buFont typeface="Times New Roman" charset="0"/>
        <a:defRPr sz="2200">
          <a:solidFill>
            <a:schemeClr val="bg1"/>
          </a:solidFill>
          <a:latin typeface="Verdana" pitchFamily="34" charset="0"/>
          <a:ea typeface="ＭＳ Ｐゴシック" charset="0"/>
          <a:cs typeface="ＭＳ Ｐゴシック" charset="0"/>
        </a:defRPr>
      </a:lvl3pPr>
      <a:lvl4pPr algn="l" defTabSz="406400" rtl="0" eaLnBrk="0" fontAlgn="base" hangingPunct="0">
        <a:lnSpc>
          <a:spcPct val="93000"/>
        </a:lnSpc>
        <a:spcBef>
          <a:spcPct val="0"/>
        </a:spcBef>
        <a:spcAft>
          <a:spcPct val="0"/>
        </a:spcAft>
        <a:buClr>
          <a:srgbClr val="000000"/>
        </a:buClr>
        <a:buSzPct val="100000"/>
        <a:buFont typeface="Times New Roman" charset="0"/>
        <a:defRPr sz="2200">
          <a:solidFill>
            <a:schemeClr val="bg1"/>
          </a:solidFill>
          <a:latin typeface="Verdana" pitchFamily="34" charset="0"/>
          <a:ea typeface="ＭＳ Ｐゴシック" charset="0"/>
          <a:cs typeface="ＭＳ Ｐゴシック" charset="0"/>
        </a:defRPr>
      </a:lvl4pPr>
      <a:lvl5pPr algn="l" defTabSz="406400" rtl="0" eaLnBrk="0" fontAlgn="base" hangingPunct="0">
        <a:lnSpc>
          <a:spcPct val="93000"/>
        </a:lnSpc>
        <a:spcBef>
          <a:spcPct val="0"/>
        </a:spcBef>
        <a:spcAft>
          <a:spcPct val="0"/>
        </a:spcAft>
        <a:buClr>
          <a:srgbClr val="000000"/>
        </a:buClr>
        <a:buSzPct val="100000"/>
        <a:buFont typeface="Times New Roman" charset="0"/>
        <a:defRPr sz="2200">
          <a:solidFill>
            <a:schemeClr val="bg1"/>
          </a:solidFill>
          <a:latin typeface="Verdana" pitchFamily="34" charset="0"/>
          <a:ea typeface="ＭＳ Ｐゴシック" charset="0"/>
          <a:cs typeface="ＭＳ Ｐゴシック" charset="0"/>
        </a:defRPr>
      </a:lvl5pPr>
      <a:lvl6pPr marL="2280994"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6pPr>
      <a:lvl7pPr marL="2695720"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7pPr>
      <a:lvl8pPr marL="3110446"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8pPr>
      <a:lvl9pPr marL="3525172"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9pPr>
    </p:titleStyle>
    <p:bodyStyle>
      <a:lvl1pPr marL="309563" indent="-309563" algn="l" defTabSz="406400" rtl="0" eaLnBrk="0" fontAlgn="base" hangingPunct="0">
        <a:lnSpc>
          <a:spcPct val="93000"/>
        </a:lnSpc>
        <a:spcBef>
          <a:spcPct val="0"/>
        </a:spcBef>
        <a:spcAft>
          <a:spcPts val="1288"/>
        </a:spcAft>
        <a:buClr>
          <a:srgbClr val="000000"/>
        </a:buClr>
        <a:buSzPct val="100000"/>
        <a:buFont typeface="Times New Roman" charset="0"/>
        <a:defRPr sz="2500" b="1">
          <a:solidFill>
            <a:srgbClr val="336699"/>
          </a:solidFill>
          <a:latin typeface="+mn-lt"/>
          <a:ea typeface="ＭＳ Ｐゴシック" charset="0"/>
          <a:cs typeface="ＭＳ Ｐゴシック" charset="0"/>
        </a:defRPr>
      </a:lvl1pPr>
      <a:lvl2pPr marL="673100" indent="-258763" algn="l" defTabSz="406400" rtl="0" eaLnBrk="0" fontAlgn="base" hangingPunct="0">
        <a:lnSpc>
          <a:spcPct val="93000"/>
        </a:lnSpc>
        <a:spcBef>
          <a:spcPct val="0"/>
        </a:spcBef>
        <a:spcAft>
          <a:spcPts val="1038"/>
        </a:spcAft>
        <a:buClr>
          <a:srgbClr val="000000"/>
        </a:buClr>
        <a:buSzPct val="100000"/>
        <a:buFont typeface="Times New Roman" charset="0"/>
        <a:defRPr sz="2200" b="1">
          <a:solidFill>
            <a:srgbClr val="336699"/>
          </a:solidFill>
          <a:latin typeface="+mn-lt"/>
          <a:ea typeface="ＭＳ Ｐゴシック" charset="0"/>
        </a:defRPr>
      </a:lvl2pPr>
      <a:lvl3pPr marL="1036638" indent="-206375" algn="l" defTabSz="406400" rtl="0" eaLnBrk="0" fontAlgn="base" hangingPunct="0">
        <a:lnSpc>
          <a:spcPct val="93000"/>
        </a:lnSpc>
        <a:spcBef>
          <a:spcPct val="0"/>
        </a:spcBef>
        <a:spcAft>
          <a:spcPts val="775"/>
        </a:spcAft>
        <a:buClr>
          <a:srgbClr val="000000"/>
        </a:buClr>
        <a:buSzPct val="100000"/>
        <a:buFont typeface="Times New Roman" charset="0"/>
        <a:defRPr>
          <a:solidFill>
            <a:srgbClr val="99CC00"/>
          </a:solidFill>
          <a:latin typeface="+mn-lt"/>
          <a:ea typeface="ＭＳ Ｐゴシック" charset="0"/>
        </a:defRPr>
      </a:lvl3pPr>
      <a:lvl4pPr marL="1450975" indent="-206375" algn="l" defTabSz="406400" rtl="0" eaLnBrk="0" fontAlgn="base" hangingPunct="0">
        <a:lnSpc>
          <a:spcPct val="93000"/>
        </a:lnSpc>
        <a:spcBef>
          <a:spcPct val="0"/>
        </a:spcBef>
        <a:spcAft>
          <a:spcPts val="525"/>
        </a:spcAft>
        <a:buClr>
          <a:srgbClr val="000000"/>
        </a:buClr>
        <a:buSzPct val="100000"/>
        <a:buFont typeface="Times New Roman" charset="0"/>
        <a:defRPr>
          <a:solidFill>
            <a:srgbClr val="000000"/>
          </a:solidFill>
          <a:latin typeface="+mn-lt"/>
          <a:ea typeface="ＭＳ Ｐゴシック" charset="0"/>
        </a:defRPr>
      </a:lvl4pPr>
      <a:lvl5pPr marL="1865313" indent="-206375" algn="l" defTabSz="406400" rtl="0" eaLnBrk="0" fontAlgn="base" hangingPunct="0">
        <a:lnSpc>
          <a:spcPct val="93000"/>
        </a:lnSpc>
        <a:spcBef>
          <a:spcPct val="0"/>
        </a:spcBef>
        <a:spcAft>
          <a:spcPts val="263"/>
        </a:spcAft>
        <a:buClr>
          <a:srgbClr val="000000"/>
        </a:buClr>
        <a:buSzPct val="100000"/>
        <a:buFont typeface="Times New Roman" charset="0"/>
        <a:defRPr>
          <a:solidFill>
            <a:srgbClr val="000000"/>
          </a:solidFill>
          <a:latin typeface="+mn-lt"/>
          <a:ea typeface="ＭＳ Ｐゴシック" charset="0"/>
        </a:defRPr>
      </a:lvl5pPr>
      <a:lvl6pPr marL="2280994" indent="-207363" algn="l" defTabSz="407526" rtl="0" fontAlgn="base" hangingPunct="0">
        <a:lnSpc>
          <a:spcPct val="93000"/>
        </a:lnSpc>
        <a:spcBef>
          <a:spcPct val="0"/>
        </a:spcBef>
        <a:spcAft>
          <a:spcPts val="261"/>
        </a:spcAft>
        <a:buClr>
          <a:srgbClr val="000000"/>
        </a:buClr>
        <a:buSzPct val="100000"/>
        <a:buFont typeface="Times New Roman" pitchFamily="18" charset="0"/>
        <a:defRPr>
          <a:solidFill>
            <a:srgbClr val="000000"/>
          </a:solidFill>
          <a:latin typeface="+mn-lt"/>
        </a:defRPr>
      </a:lvl6pPr>
      <a:lvl7pPr marL="2695720" indent="-207363" algn="l" defTabSz="407526" rtl="0" fontAlgn="base" hangingPunct="0">
        <a:lnSpc>
          <a:spcPct val="93000"/>
        </a:lnSpc>
        <a:spcBef>
          <a:spcPct val="0"/>
        </a:spcBef>
        <a:spcAft>
          <a:spcPts val="261"/>
        </a:spcAft>
        <a:buClr>
          <a:srgbClr val="000000"/>
        </a:buClr>
        <a:buSzPct val="100000"/>
        <a:buFont typeface="Times New Roman" pitchFamily="18" charset="0"/>
        <a:defRPr>
          <a:solidFill>
            <a:srgbClr val="000000"/>
          </a:solidFill>
          <a:latin typeface="+mn-lt"/>
        </a:defRPr>
      </a:lvl7pPr>
      <a:lvl8pPr marL="3110446" indent="-207363" algn="l" defTabSz="407526" rtl="0" fontAlgn="base" hangingPunct="0">
        <a:lnSpc>
          <a:spcPct val="93000"/>
        </a:lnSpc>
        <a:spcBef>
          <a:spcPct val="0"/>
        </a:spcBef>
        <a:spcAft>
          <a:spcPts val="261"/>
        </a:spcAft>
        <a:buClr>
          <a:srgbClr val="000000"/>
        </a:buClr>
        <a:buSzPct val="100000"/>
        <a:buFont typeface="Times New Roman" pitchFamily="18" charset="0"/>
        <a:defRPr>
          <a:solidFill>
            <a:srgbClr val="000000"/>
          </a:solidFill>
          <a:latin typeface="+mn-lt"/>
        </a:defRPr>
      </a:lvl8pPr>
      <a:lvl9pPr marL="3525172" indent="-207363" algn="l" defTabSz="407526" rtl="0" fontAlgn="base" hangingPunct="0">
        <a:lnSpc>
          <a:spcPct val="93000"/>
        </a:lnSpc>
        <a:spcBef>
          <a:spcPct val="0"/>
        </a:spcBef>
        <a:spcAft>
          <a:spcPts val="261"/>
        </a:spcAft>
        <a:buClr>
          <a:srgbClr val="000000"/>
        </a:buClr>
        <a:buSzPct val="100000"/>
        <a:buFont typeface="Times New Roman" pitchFamily="18" charset="0"/>
        <a:defRPr>
          <a:solidFill>
            <a:srgbClr val="000000"/>
          </a:solidFill>
          <a:latin typeface="+mn-lt"/>
        </a:defRPr>
      </a:lvl9pPr>
    </p:bodyStyle>
    <p:otherStyle>
      <a:defPPr>
        <a:defRPr lang="fr-FR"/>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hyperlink" Target="https://doi.org/10.4000/questionsvives.622" TargetMode="External"/><Relationship Id="rId2" Type="http://schemas.openxmlformats.org/officeDocument/2006/relationships/hyperlink" Target="https://doi.org/10.3406/dsedu.2001.968" TargetMode="Externa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7.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14.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38.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14.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39.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18.xml"/><Relationship Id="rId1" Type="http://schemas.openxmlformats.org/officeDocument/2006/relationships/slideLayout" Target="../slideLayouts/slideLayout14.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19.xml"/><Relationship Id="rId1" Type="http://schemas.openxmlformats.org/officeDocument/2006/relationships/slideLayout" Target="../slideLayouts/slideLayout14.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0.xml"/><Relationship Id="rId1" Type="http://schemas.openxmlformats.org/officeDocument/2006/relationships/slideLayout" Target="../slideLayouts/slideLayout1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1.xml"/><Relationship Id="rId1" Type="http://schemas.openxmlformats.org/officeDocument/2006/relationships/slideLayout" Target="../slideLayouts/slideLayout14.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2.xml"/><Relationship Id="rId1" Type="http://schemas.openxmlformats.org/officeDocument/2006/relationships/slideLayout" Target="../slideLayouts/slideLayout14.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44.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14.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3.xml"/><Relationship Id="rId1" Type="http://schemas.openxmlformats.org/officeDocument/2006/relationships/slideLayout" Target="../slideLayouts/slideLayout14.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8.sv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bwMode="auto">
          <a:xfrm>
            <a:off x="327272" y="3212976"/>
            <a:ext cx="7773120" cy="16561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ctr" anchorCtr="0" compatLnSpc="1">
            <a:prstTxWarp prst="textNoShape">
              <a:avLst/>
            </a:prstTxWarp>
          </a:bodyPr>
          <a:lstStyle/>
          <a:p>
            <a:pPr defTabSz="407526" eaLnBrk="1">
              <a:defRPr/>
            </a:pPr>
            <a:r>
              <a:rPr lang="fr-FR" sz="3000" dirty="0">
                <a:latin typeface="Trebuchet MS" panose="020B0603020202020204" pitchFamily="34" charset="0"/>
                <a:cs typeface="+mj-cs"/>
              </a:rPr>
              <a:t>La difficile évaluation de la qualité selon les théories de l’évaluation : quand des valeurs s’autojustifient, comment en sortir ?</a:t>
            </a:r>
          </a:p>
        </p:txBody>
      </p:sp>
      <p:sp>
        <p:nvSpPr>
          <p:cNvPr id="4" name="Rectangle 4"/>
          <p:cNvSpPr txBox="1">
            <a:spLocks noChangeArrowheads="1"/>
          </p:cNvSpPr>
          <p:nvPr/>
        </p:nvSpPr>
        <p:spPr bwMode="auto">
          <a:xfrm>
            <a:off x="327272" y="4869160"/>
            <a:ext cx="7773120" cy="9512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ctr" anchorCtr="0" compatLnSpc="1">
            <a:prstTxWarp prst="textNoShape">
              <a:avLst/>
            </a:prstTxWarp>
          </a:bodyPr>
          <a:lstStyle>
            <a:lvl1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mj-lt"/>
                <a:ea typeface="ＭＳ Ｐゴシック" charset="0"/>
                <a:cs typeface="ＭＳ Ｐゴシック" charset="0"/>
              </a:defRPr>
            </a:lvl1pPr>
            <a:lvl2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2pPr>
            <a:lvl3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3pPr>
            <a:lvl4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4pPr>
            <a:lvl5pPr algn="l" defTabSz="406400" rtl="0" eaLnBrk="0" fontAlgn="base" hangingPunct="0">
              <a:lnSpc>
                <a:spcPct val="93000"/>
              </a:lnSpc>
              <a:spcBef>
                <a:spcPct val="0"/>
              </a:spcBef>
              <a:spcAft>
                <a:spcPct val="0"/>
              </a:spcAft>
              <a:buClr>
                <a:srgbClr val="000000"/>
              </a:buClr>
              <a:buSzPct val="100000"/>
              <a:buFont typeface="Times New Roman" charset="0"/>
              <a:defRPr sz="3300">
                <a:solidFill>
                  <a:schemeClr val="bg1"/>
                </a:solidFill>
                <a:latin typeface="Verdana" pitchFamily="34" charset="0"/>
                <a:ea typeface="ＭＳ Ｐゴシック" charset="0"/>
                <a:cs typeface="ＭＳ Ｐゴシック" charset="0"/>
              </a:defRPr>
            </a:lvl5pPr>
            <a:lvl6pPr marL="2280994"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6pPr>
            <a:lvl7pPr marL="2695720"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7pPr>
            <a:lvl8pPr marL="3110446"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8pPr>
            <a:lvl9pPr marL="3525172" indent="-207363" algn="ctr" defTabSz="407526" rtl="0" fontAlgn="base" hangingPunct="0">
              <a:lnSpc>
                <a:spcPct val="93000"/>
              </a:lnSpc>
              <a:spcBef>
                <a:spcPct val="0"/>
              </a:spcBef>
              <a:spcAft>
                <a:spcPct val="0"/>
              </a:spcAft>
              <a:buClr>
                <a:srgbClr val="000000"/>
              </a:buClr>
              <a:buSzPct val="100000"/>
              <a:buFont typeface="Times New Roman" pitchFamily="18" charset="0"/>
              <a:defRPr sz="4000">
                <a:solidFill>
                  <a:srgbClr val="000000"/>
                </a:solidFill>
                <a:latin typeface="Arial" charset="0"/>
              </a:defRPr>
            </a:lvl9pPr>
          </a:lstStyle>
          <a:p>
            <a:pPr defTabSz="407526" eaLnBrk="1">
              <a:defRPr/>
            </a:pPr>
            <a:r>
              <a:rPr lang="fr-FR" sz="1600" b="1" kern="0" dirty="0">
                <a:latin typeface="Trebuchet MS" panose="020B0603020202020204" pitchFamily="34" charset="0"/>
                <a:cs typeface="+mj-cs"/>
              </a:rPr>
              <a:t>Alban ROBLEZ </a:t>
            </a:r>
            <a:r>
              <a:rPr lang="fr-FR" sz="1600" kern="0" dirty="0">
                <a:latin typeface="Trebuchet MS" panose="020B0603020202020204" pitchFamily="34" charset="0"/>
                <a:cs typeface="+mj-cs"/>
              </a:rPr>
              <a:t>(Institut français de l’éducation ENS Lyon, ADMEE-Europe et </a:t>
            </a:r>
            <a:r>
              <a:rPr lang="fr-FR" sz="1600" kern="0" dirty="0" err="1">
                <a:latin typeface="Trebuchet MS" panose="020B0603020202020204" pitchFamily="34" charset="0"/>
                <a:cs typeface="+mj-cs"/>
              </a:rPr>
              <a:t>gEvaPP</a:t>
            </a:r>
            <a:r>
              <a:rPr lang="fr-FR" sz="1600" kern="0" dirty="0">
                <a:latin typeface="Trebuchet MS" panose="020B0603020202020204" pitchFamily="34" charset="0"/>
                <a:cs typeface="+mj-cs"/>
              </a:rPr>
              <a:t>)</a:t>
            </a:r>
          </a:p>
          <a:p>
            <a:pPr defTabSz="407526" eaLnBrk="1">
              <a:defRPr/>
            </a:pPr>
            <a:r>
              <a:rPr lang="fr-FR" sz="1600" kern="0" dirty="0">
                <a:latin typeface="Trebuchet MS" panose="020B0603020202020204" pitchFamily="34" charset="0"/>
                <a:cs typeface="+mj-cs"/>
              </a:rPr>
              <a:t>Chercheur postdoctoral en sciences de l’éducation et de la formation</a:t>
            </a:r>
          </a:p>
        </p:txBody>
      </p:sp>
      <p:pic>
        <p:nvPicPr>
          <p:cNvPr id="3" name="Image 2">
            <a:extLst>
              <a:ext uri="{FF2B5EF4-FFF2-40B4-BE49-F238E27FC236}">
                <a16:creationId xmlns:a16="http://schemas.microsoft.com/office/drawing/2014/main" id="{D88C2911-7050-445D-9788-51E97BC123C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01415" y="5658336"/>
            <a:ext cx="711523" cy="711523"/>
          </a:xfrm>
          <a:prstGeom prst="rect">
            <a:avLst/>
          </a:prstGeom>
        </p:spPr>
      </p:pic>
      <p:pic>
        <p:nvPicPr>
          <p:cNvPr id="6" name="Image 5">
            <a:extLst>
              <a:ext uri="{FF2B5EF4-FFF2-40B4-BE49-F238E27FC236}">
                <a16:creationId xmlns:a16="http://schemas.microsoft.com/office/drawing/2014/main" id="{B70D6DCD-68FE-4D67-B324-574B87E84EFC}"/>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112938" y="5658336"/>
            <a:ext cx="1844253" cy="711967"/>
          </a:xfrm>
          <a:prstGeom prst="rect">
            <a:avLst/>
          </a:prstGeom>
        </p:spPr>
      </p:pic>
      <p:pic>
        <p:nvPicPr>
          <p:cNvPr id="8" name="Image 7">
            <a:extLst>
              <a:ext uri="{FF2B5EF4-FFF2-40B4-BE49-F238E27FC236}">
                <a16:creationId xmlns:a16="http://schemas.microsoft.com/office/drawing/2014/main" id="{94D4C52B-17E2-4878-A5DB-B8E39716F0B1}"/>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942424" y="5658845"/>
            <a:ext cx="711014" cy="711014"/>
          </a:xfrm>
          <a:prstGeom prst="rect">
            <a:avLst/>
          </a:prstGeom>
        </p:spPr>
      </p:pic>
      <p:pic>
        <p:nvPicPr>
          <p:cNvPr id="10" name="Image 9">
            <a:extLst>
              <a:ext uri="{FF2B5EF4-FFF2-40B4-BE49-F238E27FC236}">
                <a16:creationId xmlns:a16="http://schemas.microsoft.com/office/drawing/2014/main" id="{8CA4336E-BE38-4B10-913E-FCD8CA25F50F}"/>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5880" y="5660739"/>
            <a:ext cx="1400811" cy="711523"/>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5258E3-3945-46E0-AC46-0F9584D5DCDC}"/>
              </a:ext>
            </a:extLst>
          </p:cNvPr>
          <p:cNvSpPr>
            <a:spLocks noGrp="1"/>
          </p:cNvSpPr>
          <p:nvPr>
            <p:ph type="title"/>
          </p:nvPr>
        </p:nvSpPr>
        <p:spPr/>
        <p:txBody>
          <a:bodyPr/>
          <a:lstStyle/>
          <a:p>
            <a:r>
              <a:rPr lang="fr-FR" dirty="0"/>
              <a:t>2. Un modèle expérimental</a:t>
            </a:r>
          </a:p>
        </p:txBody>
      </p:sp>
      <p:sp>
        <p:nvSpPr>
          <p:cNvPr id="3" name="Espace réservé du contenu 2">
            <a:extLst>
              <a:ext uri="{FF2B5EF4-FFF2-40B4-BE49-F238E27FC236}">
                <a16:creationId xmlns:a16="http://schemas.microsoft.com/office/drawing/2014/main" id="{D66DACFF-ECC5-4C15-8C7E-186F97FCD85B}"/>
              </a:ext>
            </a:extLst>
          </p:cNvPr>
          <p:cNvSpPr>
            <a:spLocks noGrp="1"/>
          </p:cNvSpPr>
          <p:nvPr>
            <p:ph idx="1"/>
          </p:nvPr>
        </p:nvSpPr>
        <p:spPr/>
        <p:txBody>
          <a:bodyPr/>
          <a:lstStyle/>
          <a:p>
            <a:r>
              <a:rPr lang="fr-FR" dirty="0"/>
              <a:t>Comment utiliser les savoirs thermodynamiques ?</a:t>
            </a:r>
          </a:p>
          <a:p>
            <a:pPr marL="342900" indent="-342900">
              <a:buFontTx/>
              <a:buChar char="-"/>
            </a:pPr>
            <a:r>
              <a:rPr lang="fr-FR" b="0" dirty="0"/>
              <a:t>Comme source d’imagination</a:t>
            </a:r>
          </a:p>
          <a:p>
            <a:pPr marL="342900" indent="-342900">
              <a:buFontTx/>
              <a:buChar char="-"/>
            </a:pPr>
            <a:r>
              <a:rPr lang="fr-FR" b="0" dirty="0"/>
              <a:t>Comme une sortie du cadre pour le regarder</a:t>
            </a:r>
          </a:p>
          <a:p>
            <a:pPr marL="342900" indent="-342900">
              <a:buFontTx/>
              <a:buChar char="-"/>
            </a:pPr>
            <a:r>
              <a:rPr lang="fr-FR" b="0" dirty="0"/>
              <a:t>Comme des savoirs en soi : équilibrer l’interprétation-transposition avec la référenciation</a:t>
            </a:r>
          </a:p>
          <a:p>
            <a:pPr marL="363537" lvl="1" indent="0"/>
            <a:r>
              <a:rPr lang="fr-FR" b="0" dirty="0" err="1"/>
              <a:t>Bory</a:t>
            </a:r>
            <a:r>
              <a:rPr lang="fr-FR" b="0" dirty="0"/>
              <a:t> : « elle est un mode d’étude applicable à tous [les phénomènes], une façon de les regarder, un état d’esprit […] » (1981, p. 6).</a:t>
            </a:r>
          </a:p>
          <a:p>
            <a:pPr marL="342900" indent="-342900">
              <a:buFontTx/>
              <a:buChar char="-"/>
            </a:pPr>
            <a:endParaRPr lang="fr-FR" b="0" dirty="0"/>
          </a:p>
        </p:txBody>
      </p:sp>
      <p:sp>
        <p:nvSpPr>
          <p:cNvPr id="4" name="Espace réservé du numéro de diapositive 3">
            <a:extLst>
              <a:ext uri="{FF2B5EF4-FFF2-40B4-BE49-F238E27FC236}">
                <a16:creationId xmlns:a16="http://schemas.microsoft.com/office/drawing/2014/main" id="{5980691A-656E-4A63-AE2B-C56AEE3D659F}"/>
              </a:ext>
            </a:extLst>
          </p:cNvPr>
          <p:cNvSpPr>
            <a:spLocks noGrp="1"/>
          </p:cNvSpPr>
          <p:nvPr>
            <p:ph type="sldNum" idx="12"/>
          </p:nvPr>
        </p:nvSpPr>
        <p:spPr/>
        <p:txBody>
          <a:bodyPr/>
          <a:lstStyle/>
          <a:p>
            <a:pPr>
              <a:defRPr/>
            </a:pPr>
            <a:fld id="{C1DB60F1-B213-4140-9DAF-9D79D41B9B2D}" type="slidenum">
              <a:rPr lang="fr-FR" smtClean="0"/>
              <a:pPr>
                <a:defRPr/>
              </a:pPr>
              <a:t>9</a:t>
            </a:fld>
            <a:endParaRPr lang="fr-FR"/>
          </a:p>
        </p:txBody>
      </p:sp>
    </p:spTree>
    <p:extLst>
      <p:ext uri="{BB962C8B-B14F-4D97-AF65-F5344CB8AC3E}">
        <p14:creationId xmlns:p14="http://schemas.microsoft.com/office/powerpoint/2010/main" val="2187999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CCEE01-B75F-4FF2-99C4-CEB3FCDB567D}"/>
              </a:ext>
            </a:extLst>
          </p:cNvPr>
          <p:cNvSpPr>
            <a:spLocks noGrp="1"/>
          </p:cNvSpPr>
          <p:nvPr>
            <p:ph type="title"/>
          </p:nvPr>
        </p:nvSpPr>
        <p:spPr/>
        <p:txBody>
          <a:bodyPr/>
          <a:lstStyle/>
          <a:p>
            <a:r>
              <a:rPr lang="fr-FR" dirty="0"/>
              <a:t>2. Un modèle expérimental</a:t>
            </a:r>
          </a:p>
        </p:txBody>
      </p:sp>
      <p:sp>
        <p:nvSpPr>
          <p:cNvPr id="3" name="Espace réservé du contenu 2">
            <a:extLst>
              <a:ext uri="{FF2B5EF4-FFF2-40B4-BE49-F238E27FC236}">
                <a16:creationId xmlns:a16="http://schemas.microsoft.com/office/drawing/2014/main" id="{BA1D6E4E-5E51-4761-8B05-BC24A405333B}"/>
              </a:ext>
            </a:extLst>
          </p:cNvPr>
          <p:cNvSpPr>
            <a:spLocks noGrp="1"/>
          </p:cNvSpPr>
          <p:nvPr>
            <p:ph idx="1"/>
          </p:nvPr>
        </p:nvSpPr>
        <p:spPr/>
        <p:txBody>
          <a:bodyPr/>
          <a:lstStyle/>
          <a:p>
            <a:r>
              <a:rPr lang="fr-FR" dirty="0"/>
              <a:t>Pour quoi la thermodynamique ?</a:t>
            </a:r>
          </a:p>
          <a:p>
            <a:pPr marL="342900" indent="-342900">
              <a:buFontTx/>
              <a:buChar char="-"/>
            </a:pPr>
            <a:r>
              <a:rPr lang="fr-FR" b="0" dirty="0"/>
              <a:t>Pour concevoir un modèle d’abord explicatif au phénomène présenté</a:t>
            </a:r>
          </a:p>
          <a:p>
            <a:pPr marL="342900" indent="-342900">
              <a:buFontTx/>
              <a:buChar char="-"/>
            </a:pPr>
            <a:r>
              <a:rPr lang="fr-FR" b="0" dirty="0"/>
              <a:t>Pour catégoriser des aspects de la problématique, leur donner un corps alternatif</a:t>
            </a:r>
          </a:p>
          <a:p>
            <a:pPr marL="342900" indent="-342900">
              <a:buFontTx/>
              <a:buChar char="-"/>
            </a:pPr>
            <a:r>
              <a:rPr lang="fr-FR" b="0" dirty="0"/>
              <a:t>Pour imaginer un développement pratique, éthique et scientifique d’évaluation de la qualité respectueuse des dynamiques existantes</a:t>
            </a:r>
          </a:p>
        </p:txBody>
      </p:sp>
      <p:sp>
        <p:nvSpPr>
          <p:cNvPr id="4" name="Espace réservé du numéro de diapositive 3">
            <a:extLst>
              <a:ext uri="{FF2B5EF4-FFF2-40B4-BE49-F238E27FC236}">
                <a16:creationId xmlns:a16="http://schemas.microsoft.com/office/drawing/2014/main" id="{5AC4FB18-63E1-4E7B-BB39-D7A2F6D822FA}"/>
              </a:ext>
            </a:extLst>
          </p:cNvPr>
          <p:cNvSpPr>
            <a:spLocks noGrp="1"/>
          </p:cNvSpPr>
          <p:nvPr>
            <p:ph type="sldNum" idx="12"/>
          </p:nvPr>
        </p:nvSpPr>
        <p:spPr/>
        <p:txBody>
          <a:bodyPr/>
          <a:lstStyle/>
          <a:p>
            <a:pPr>
              <a:defRPr/>
            </a:pPr>
            <a:fld id="{C1DB60F1-B213-4140-9DAF-9D79D41B9B2D}" type="slidenum">
              <a:rPr lang="fr-FR" smtClean="0"/>
              <a:pPr>
                <a:defRPr/>
              </a:pPr>
              <a:t>10</a:t>
            </a:fld>
            <a:endParaRPr lang="fr-FR"/>
          </a:p>
        </p:txBody>
      </p:sp>
    </p:spTree>
    <p:extLst>
      <p:ext uri="{BB962C8B-B14F-4D97-AF65-F5344CB8AC3E}">
        <p14:creationId xmlns:p14="http://schemas.microsoft.com/office/powerpoint/2010/main" val="2423283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CE74AC-7A79-4E01-8CD3-D789CFBF451C}"/>
              </a:ext>
            </a:extLst>
          </p:cNvPr>
          <p:cNvSpPr>
            <a:spLocks noGrp="1"/>
          </p:cNvSpPr>
          <p:nvPr>
            <p:ph type="title"/>
          </p:nvPr>
        </p:nvSpPr>
        <p:spPr/>
        <p:txBody>
          <a:bodyPr/>
          <a:lstStyle/>
          <a:p>
            <a:r>
              <a:rPr lang="fr-FR" dirty="0"/>
              <a:t>2. Un modèle expérimental</a:t>
            </a:r>
          </a:p>
        </p:txBody>
      </p:sp>
      <p:sp>
        <p:nvSpPr>
          <p:cNvPr id="3" name="Espace réservé du contenu 2">
            <a:extLst>
              <a:ext uri="{FF2B5EF4-FFF2-40B4-BE49-F238E27FC236}">
                <a16:creationId xmlns:a16="http://schemas.microsoft.com/office/drawing/2014/main" id="{F3E63BB4-26C7-46A0-BDE1-B35060B5A736}"/>
              </a:ext>
            </a:extLst>
          </p:cNvPr>
          <p:cNvSpPr>
            <a:spLocks noGrp="1"/>
          </p:cNvSpPr>
          <p:nvPr>
            <p:ph idx="1"/>
          </p:nvPr>
        </p:nvSpPr>
        <p:spPr/>
        <p:txBody>
          <a:bodyPr/>
          <a:lstStyle/>
          <a:p>
            <a:r>
              <a:rPr lang="fr-FR" dirty="0"/>
              <a:t>Les lois de la thermodynamique :</a:t>
            </a:r>
          </a:p>
          <a:p>
            <a:pPr marL="820737" lvl="1" indent="-457200">
              <a:lnSpc>
                <a:spcPct val="300000"/>
              </a:lnSpc>
              <a:buFont typeface="+mj-lt"/>
              <a:buAutoNum type="arabicPeriod"/>
            </a:pPr>
            <a:r>
              <a:rPr lang="fr-FR" sz="3200" dirty="0"/>
              <a:t>Loi de conservation de l’énergie</a:t>
            </a:r>
          </a:p>
          <a:p>
            <a:pPr marL="877887" lvl="1" indent="-514350">
              <a:buFont typeface="+mj-lt"/>
              <a:buAutoNum type="arabicPeriod"/>
            </a:pPr>
            <a:r>
              <a:rPr lang="fr-FR" sz="3200" dirty="0"/>
              <a:t>Le désordre énergétique ou l’entropie</a:t>
            </a:r>
          </a:p>
        </p:txBody>
      </p:sp>
      <p:sp>
        <p:nvSpPr>
          <p:cNvPr id="4" name="Espace réservé du numéro de diapositive 3">
            <a:extLst>
              <a:ext uri="{FF2B5EF4-FFF2-40B4-BE49-F238E27FC236}">
                <a16:creationId xmlns:a16="http://schemas.microsoft.com/office/drawing/2014/main" id="{E31C7004-E760-4122-A5EA-4BD03E214F0A}"/>
              </a:ext>
            </a:extLst>
          </p:cNvPr>
          <p:cNvSpPr>
            <a:spLocks noGrp="1"/>
          </p:cNvSpPr>
          <p:nvPr>
            <p:ph type="sldNum" idx="12"/>
          </p:nvPr>
        </p:nvSpPr>
        <p:spPr/>
        <p:txBody>
          <a:bodyPr/>
          <a:lstStyle/>
          <a:p>
            <a:pPr>
              <a:defRPr/>
            </a:pPr>
            <a:fld id="{C1DB60F1-B213-4140-9DAF-9D79D41B9B2D}" type="slidenum">
              <a:rPr lang="fr-FR" smtClean="0"/>
              <a:pPr>
                <a:defRPr/>
              </a:pPr>
              <a:t>11</a:t>
            </a:fld>
            <a:endParaRPr lang="fr-FR"/>
          </a:p>
        </p:txBody>
      </p:sp>
    </p:spTree>
    <p:extLst>
      <p:ext uri="{BB962C8B-B14F-4D97-AF65-F5344CB8AC3E}">
        <p14:creationId xmlns:p14="http://schemas.microsoft.com/office/powerpoint/2010/main" val="3703102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688D39-4082-48F2-BC56-5E5F3E830A98}"/>
              </a:ext>
            </a:extLst>
          </p:cNvPr>
          <p:cNvSpPr>
            <a:spLocks noGrp="1"/>
          </p:cNvSpPr>
          <p:nvPr>
            <p:ph type="title"/>
          </p:nvPr>
        </p:nvSpPr>
        <p:spPr/>
        <p:txBody>
          <a:bodyPr/>
          <a:lstStyle/>
          <a:p>
            <a:r>
              <a:rPr lang="fr-FR" dirty="0"/>
              <a:t>2. Un modèle expérimental</a:t>
            </a:r>
          </a:p>
        </p:txBody>
      </p:sp>
      <p:sp>
        <p:nvSpPr>
          <p:cNvPr id="6" name="Espace réservé du texte 5">
            <a:extLst>
              <a:ext uri="{FF2B5EF4-FFF2-40B4-BE49-F238E27FC236}">
                <a16:creationId xmlns:a16="http://schemas.microsoft.com/office/drawing/2014/main" id="{D2FFC884-760D-4CB2-B812-455EB747345C}"/>
              </a:ext>
            </a:extLst>
          </p:cNvPr>
          <p:cNvSpPr>
            <a:spLocks noGrp="1"/>
          </p:cNvSpPr>
          <p:nvPr>
            <p:ph type="body" idx="1"/>
          </p:nvPr>
        </p:nvSpPr>
        <p:spPr/>
        <p:txBody>
          <a:bodyPr/>
          <a:lstStyle/>
          <a:p>
            <a:r>
              <a:rPr lang="fr-FR" dirty="0"/>
              <a:t>Concepts thermodynamiques</a:t>
            </a:r>
          </a:p>
        </p:txBody>
      </p:sp>
      <p:sp>
        <p:nvSpPr>
          <p:cNvPr id="3" name="Espace réservé du contenu 2">
            <a:extLst>
              <a:ext uri="{FF2B5EF4-FFF2-40B4-BE49-F238E27FC236}">
                <a16:creationId xmlns:a16="http://schemas.microsoft.com/office/drawing/2014/main" id="{FC1CCAF7-C397-4E9E-8800-D8F129A5DF55}"/>
              </a:ext>
            </a:extLst>
          </p:cNvPr>
          <p:cNvSpPr>
            <a:spLocks noGrp="1"/>
          </p:cNvSpPr>
          <p:nvPr>
            <p:ph sz="half" idx="2"/>
          </p:nvPr>
        </p:nvSpPr>
        <p:spPr/>
        <p:txBody>
          <a:bodyPr/>
          <a:lstStyle/>
          <a:p>
            <a:r>
              <a:rPr lang="fr-FR" b="0" dirty="0"/>
              <a:t>« système » : </a:t>
            </a:r>
            <a:r>
              <a:rPr lang="fr-FR" sz="2000" b="0" dirty="0"/>
              <a:t>l’objet d’étude </a:t>
            </a:r>
            <a:r>
              <a:rPr lang="fr-FR" sz="2000" b="0" dirty="0">
                <a:cs typeface="Arial" panose="020B0604020202020204" pitchFamily="34" charset="0"/>
              </a:rPr>
              <a:t>∑ séparé d’un milieu extérieur</a:t>
            </a:r>
          </a:p>
          <a:p>
            <a:r>
              <a:rPr lang="fr-FR" b="0" dirty="0">
                <a:cs typeface="Arial" panose="020B0604020202020204" pitchFamily="34" charset="0"/>
              </a:rPr>
              <a:t>Les « échanges » :</a:t>
            </a:r>
          </a:p>
          <a:p>
            <a:pPr marL="342900" indent="-342900">
              <a:buFontTx/>
              <a:buChar char="-"/>
            </a:pPr>
            <a:r>
              <a:rPr lang="fr-FR" b="0" dirty="0">
                <a:cs typeface="Arial" panose="020B0604020202020204" pitchFamily="34" charset="0"/>
              </a:rPr>
              <a:t>« de matière » : </a:t>
            </a:r>
            <a:r>
              <a:rPr lang="fr-FR" sz="2000" b="0" dirty="0">
                <a:cs typeface="Arial" panose="020B0604020202020204" pitchFamily="34" charset="0"/>
              </a:rPr>
              <a:t>moléculaire et matériel</a:t>
            </a:r>
          </a:p>
          <a:p>
            <a:pPr marL="342900" indent="-342900">
              <a:buFontTx/>
              <a:buChar char="-"/>
            </a:pPr>
            <a:r>
              <a:rPr lang="fr-FR" b="0" dirty="0">
                <a:cs typeface="Arial" panose="020B0604020202020204" pitchFamily="34" charset="0"/>
              </a:rPr>
              <a:t>« d’énergie » :</a:t>
            </a:r>
            <a:r>
              <a:rPr lang="fr-FR" sz="2000" b="0" dirty="0">
                <a:cs typeface="Arial" panose="020B0604020202020204" pitchFamily="34" charset="0"/>
              </a:rPr>
              <a:t> le « travail » (pour faire) et la « chaleur » (ce qui se fait)</a:t>
            </a:r>
          </a:p>
          <a:p>
            <a:pPr marL="342900" indent="-342900">
              <a:buFontTx/>
              <a:buChar char="-"/>
            </a:pPr>
            <a:r>
              <a:rPr lang="fr-FR" b="0" dirty="0">
                <a:cs typeface="Arial" panose="020B0604020202020204" pitchFamily="34" charset="0"/>
              </a:rPr>
              <a:t>« de volume » : </a:t>
            </a:r>
            <a:r>
              <a:rPr lang="fr-FR" sz="2000" b="0" dirty="0">
                <a:cs typeface="Arial" panose="020B0604020202020204" pitchFamily="34" charset="0"/>
              </a:rPr>
              <a:t>variations dues au travail</a:t>
            </a:r>
            <a:endParaRPr lang="fr-FR" b="0" dirty="0"/>
          </a:p>
        </p:txBody>
      </p:sp>
      <p:sp>
        <p:nvSpPr>
          <p:cNvPr id="7" name="Espace réservé du texte 6">
            <a:extLst>
              <a:ext uri="{FF2B5EF4-FFF2-40B4-BE49-F238E27FC236}">
                <a16:creationId xmlns:a16="http://schemas.microsoft.com/office/drawing/2014/main" id="{0163E1C9-1B68-4EC3-8C1C-D1F7E69CE6FE}"/>
              </a:ext>
            </a:extLst>
          </p:cNvPr>
          <p:cNvSpPr>
            <a:spLocks noGrp="1"/>
          </p:cNvSpPr>
          <p:nvPr>
            <p:ph type="body" sz="quarter" idx="3"/>
          </p:nvPr>
        </p:nvSpPr>
        <p:spPr/>
        <p:txBody>
          <a:bodyPr/>
          <a:lstStyle/>
          <a:p>
            <a:r>
              <a:rPr lang="fr-FR" dirty="0"/>
              <a:t>Concepts énergétiques</a:t>
            </a:r>
          </a:p>
        </p:txBody>
      </p:sp>
      <p:sp>
        <p:nvSpPr>
          <p:cNvPr id="8" name="Espace réservé du contenu 7">
            <a:extLst>
              <a:ext uri="{FF2B5EF4-FFF2-40B4-BE49-F238E27FC236}">
                <a16:creationId xmlns:a16="http://schemas.microsoft.com/office/drawing/2014/main" id="{9A7BB4FB-3AD7-4FB6-BEBC-D12ADEB4D5D3}"/>
              </a:ext>
            </a:extLst>
          </p:cNvPr>
          <p:cNvSpPr>
            <a:spLocks noGrp="1"/>
          </p:cNvSpPr>
          <p:nvPr>
            <p:ph sz="quarter" idx="4"/>
          </p:nvPr>
        </p:nvSpPr>
        <p:spPr/>
        <p:txBody>
          <a:bodyPr/>
          <a:lstStyle/>
          <a:p>
            <a:r>
              <a:rPr lang="fr-FR" b="0" dirty="0"/>
              <a:t>Agir et réagir</a:t>
            </a:r>
          </a:p>
          <a:p>
            <a:r>
              <a:rPr lang="fr-FR" b="0" dirty="0"/>
              <a:t>Transformation d’un corps ou d’un système (Maillet, 1978)</a:t>
            </a:r>
          </a:p>
          <a:p>
            <a:r>
              <a:rPr lang="fr-FR" b="0" dirty="0"/>
              <a:t>Conversion en action, réaction ou production (David, 1976)</a:t>
            </a:r>
          </a:p>
        </p:txBody>
      </p:sp>
      <p:sp>
        <p:nvSpPr>
          <p:cNvPr id="4" name="Espace réservé du numéro de diapositive 3">
            <a:extLst>
              <a:ext uri="{FF2B5EF4-FFF2-40B4-BE49-F238E27FC236}">
                <a16:creationId xmlns:a16="http://schemas.microsoft.com/office/drawing/2014/main" id="{8148F672-F32C-4CB9-856B-7CF159B03331}"/>
              </a:ext>
            </a:extLst>
          </p:cNvPr>
          <p:cNvSpPr>
            <a:spLocks noGrp="1"/>
          </p:cNvSpPr>
          <p:nvPr>
            <p:ph type="sldNum" idx="12"/>
          </p:nvPr>
        </p:nvSpPr>
        <p:spPr/>
        <p:txBody>
          <a:bodyPr/>
          <a:lstStyle/>
          <a:p>
            <a:pPr>
              <a:defRPr/>
            </a:pPr>
            <a:fld id="{C1DB60F1-B213-4140-9DAF-9D79D41B9B2D}" type="slidenum">
              <a:rPr lang="fr-FR" smtClean="0"/>
              <a:pPr>
                <a:defRPr/>
              </a:pPr>
              <a:t>12</a:t>
            </a:fld>
            <a:endParaRPr lang="fr-FR"/>
          </a:p>
        </p:txBody>
      </p:sp>
      <p:sp>
        <p:nvSpPr>
          <p:cNvPr id="9" name="Flèche : courbe vers la droite 8">
            <a:extLst>
              <a:ext uri="{FF2B5EF4-FFF2-40B4-BE49-F238E27FC236}">
                <a16:creationId xmlns:a16="http://schemas.microsoft.com/office/drawing/2014/main" id="{FC82831D-DBF7-4008-887B-A34A0C02F027}"/>
              </a:ext>
            </a:extLst>
          </p:cNvPr>
          <p:cNvSpPr/>
          <p:nvPr/>
        </p:nvSpPr>
        <p:spPr bwMode="auto">
          <a:xfrm>
            <a:off x="3707904" y="1417109"/>
            <a:ext cx="288032" cy="571731"/>
          </a:xfrm>
          <a:prstGeom prst="curved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0" name="Flèche : courbe vers la droite 9">
            <a:extLst>
              <a:ext uri="{FF2B5EF4-FFF2-40B4-BE49-F238E27FC236}">
                <a16:creationId xmlns:a16="http://schemas.microsoft.com/office/drawing/2014/main" id="{C63B5728-6B7C-4567-952B-8FBD6B096B02}"/>
              </a:ext>
            </a:extLst>
          </p:cNvPr>
          <p:cNvSpPr/>
          <p:nvPr/>
        </p:nvSpPr>
        <p:spPr bwMode="auto">
          <a:xfrm rot="10800000">
            <a:off x="4144257" y="1417108"/>
            <a:ext cx="288032" cy="571731"/>
          </a:xfrm>
          <a:prstGeom prst="curved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Tree>
    <p:extLst>
      <p:ext uri="{BB962C8B-B14F-4D97-AF65-F5344CB8AC3E}">
        <p14:creationId xmlns:p14="http://schemas.microsoft.com/office/powerpoint/2010/main" val="389305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688D39-4082-48F2-BC56-5E5F3E830A98}"/>
              </a:ext>
            </a:extLst>
          </p:cNvPr>
          <p:cNvSpPr>
            <a:spLocks noGrp="1"/>
          </p:cNvSpPr>
          <p:nvPr>
            <p:ph type="title"/>
          </p:nvPr>
        </p:nvSpPr>
        <p:spPr/>
        <p:txBody>
          <a:bodyPr/>
          <a:lstStyle/>
          <a:p>
            <a:r>
              <a:rPr lang="fr-FR" dirty="0"/>
              <a:t>2. Un modèle expérimental</a:t>
            </a:r>
          </a:p>
        </p:txBody>
      </p:sp>
      <p:sp>
        <p:nvSpPr>
          <p:cNvPr id="6" name="Espace réservé du texte 5">
            <a:extLst>
              <a:ext uri="{FF2B5EF4-FFF2-40B4-BE49-F238E27FC236}">
                <a16:creationId xmlns:a16="http://schemas.microsoft.com/office/drawing/2014/main" id="{D2FFC884-760D-4CB2-B812-455EB747345C}"/>
              </a:ext>
            </a:extLst>
          </p:cNvPr>
          <p:cNvSpPr>
            <a:spLocks noGrp="1"/>
          </p:cNvSpPr>
          <p:nvPr>
            <p:ph type="body" idx="1"/>
          </p:nvPr>
        </p:nvSpPr>
        <p:spPr/>
        <p:txBody>
          <a:bodyPr/>
          <a:lstStyle/>
          <a:p>
            <a:r>
              <a:rPr lang="fr-FR" dirty="0"/>
              <a:t>Concepts thermodynamiques</a:t>
            </a:r>
          </a:p>
        </p:txBody>
      </p:sp>
      <p:sp>
        <p:nvSpPr>
          <p:cNvPr id="3" name="Espace réservé du contenu 2">
            <a:extLst>
              <a:ext uri="{FF2B5EF4-FFF2-40B4-BE49-F238E27FC236}">
                <a16:creationId xmlns:a16="http://schemas.microsoft.com/office/drawing/2014/main" id="{FC1CCAF7-C397-4E9E-8800-D8F129A5DF55}"/>
              </a:ext>
            </a:extLst>
          </p:cNvPr>
          <p:cNvSpPr>
            <a:spLocks noGrp="1"/>
          </p:cNvSpPr>
          <p:nvPr>
            <p:ph sz="half" idx="2"/>
          </p:nvPr>
        </p:nvSpPr>
        <p:spPr/>
        <p:txBody>
          <a:bodyPr/>
          <a:lstStyle/>
          <a:p>
            <a:r>
              <a:rPr lang="fr-FR" b="0" dirty="0"/>
              <a:t>« système » : </a:t>
            </a:r>
            <a:r>
              <a:rPr lang="fr-FR" sz="2000" b="0" dirty="0"/>
              <a:t>l’objet d’étude </a:t>
            </a:r>
            <a:r>
              <a:rPr lang="fr-FR" sz="2000" b="0" dirty="0">
                <a:cs typeface="Arial" panose="020B0604020202020204" pitchFamily="34" charset="0"/>
              </a:rPr>
              <a:t>∑ séparé d’un milieu extérieur</a:t>
            </a:r>
          </a:p>
          <a:p>
            <a:r>
              <a:rPr lang="fr-FR" b="0" dirty="0">
                <a:cs typeface="Arial" panose="020B0604020202020204" pitchFamily="34" charset="0"/>
              </a:rPr>
              <a:t>Les « échanges » :</a:t>
            </a:r>
          </a:p>
          <a:p>
            <a:pPr marL="342900" indent="-342900">
              <a:buFontTx/>
              <a:buChar char="-"/>
            </a:pPr>
            <a:r>
              <a:rPr lang="fr-FR" b="0" dirty="0">
                <a:cs typeface="Arial" panose="020B0604020202020204" pitchFamily="34" charset="0"/>
              </a:rPr>
              <a:t>« de matière » : </a:t>
            </a:r>
            <a:r>
              <a:rPr lang="fr-FR" sz="2000" b="0" dirty="0">
                <a:cs typeface="Arial" panose="020B0604020202020204" pitchFamily="34" charset="0"/>
              </a:rPr>
              <a:t>moléculaire et matériel</a:t>
            </a:r>
          </a:p>
          <a:p>
            <a:pPr marL="342900" indent="-342900">
              <a:buFontTx/>
              <a:buChar char="-"/>
            </a:pPr>
            <a:r>
              <a:rPr lang="fr-FR" b="0" dirty="0">
                <a:cs typeface="Arial" panose="020B0604020202020204" pitchFamily="34" charset="0"/>
              </a:rPr>
              <a:t>« d’énergie » :</a:t>
            </a:r>
            <a:r>
              <a:rPr lang="fr-FR" sz="2000" b="0" dirty="0">
                <a:cs typeface="Arial" panose="020B0604020202020204" pitchFamily="34" charset="0"/>
              </a:rPr>
              <a:t> le « travail » (pour faire) et la « chaleur » (ce qui est mesuré)</a:t>
            </a:r>
          </a:p>
          <a:p>
            <a:pPr marL="342900" indent="-342900">
              <a:buFontTx/>
              <a:buChar char="-"/>
            </a:pPr>
            <a:r>
              <a:rPr lang="fr-FR" b="0" dirty="0">
                <a:cs typeface="Arial" panose="020B0604020202020204" pitchFamily="34" charset="0"/>
              </a:rPr>
              <a:t>« de volume » : </a:t>
            </a:r>
            <a:r>
              <a:rPr lang="fr-FR" sz="2000" b="0" dirty="0">
                <a:cs typeface="Arial" panose="020B0604020202020204" pitchFamily="34" charset="0"/>
              </a:rPr>
              <a:t>variations dues au travail</a:t>
            </a:r>
            <a:endParaRPr lang="fr-FR" b="0" dirty="0"/>
          </a:p>
        </p:txBody>
      </p:sp>
      <p:sp>
        <p:nvSpPr>
          <p:cNvPr id="7" name="Espace réservé du texte 6">
            <a:extLst>
              <a:ext uri="{FF2B5EF4-FFF2-40B4-BE49-F238E27FC236}">
                <a16:creationId xmlns:a16="http://schemas.microsoft.com/office/drawing/2014/main" id="{0163E1C9-1B68-4EC3-8C1C-D1F7E69CE6FE}"/>
              </a:ext>
            </a:extLst>
          </p:cNvPr>
          <p:cNvSpPr>
            <a:spLocks noGrp="1"/>
          </p:cNvSpPr>
          <p:nvPr>
            <p:ph type="body" sz="quarter" idx="3"/>
          </p:nvPr>
        </p:nvSpPr>
        <p:spPr/>
        <p:txBody>
          <a:bodyPr/>
          <a:lstStyle/>
          <a:p>
            <a:r>
              <a:rPr lang="fr-FR" dirty="0"/>
              <a:t>Exemple avec la compétence</a:t>
            </a:r>
          </a:p>
        </p:txBody>
      </p:sp>
      <p:sp>
        <p:nvSpPr>
          <p:cNvPr id="8" name="Espace réservé du contenu 7">
            <a:extLst>
              <a:ext uri="{FF2B5EF4-FFF2-40B4-BE49-F238E27FC236}">
                <a16:creationId xmlns:a16="http://schemas.microsoft.com/office/drawing/2014/main" id="{9A7BB4FB-3AD7-4FB6-BEBC-D12ADEB4D5D3}"/>
              </a:ext>
            </a:extLst>
          </p:cNvPr>
          <p:cNvSpPr>
            <a:spLocks noGrp="1"/>
          </p:cNvSpPr>
          <p:nvPr>
            <p:ph sz="quarter" idx="4"/>
          </p:nvPr>
        </p:nvSpPr>
        <p:spPr/>
        <p:txBody>
          <a:bodyPr/>
          <a:lstStyle/>
          <a:p>
            <a:r>
              <a:rPr lang="fr-FR" b="0" dirty="0">
                <a:latin typeface="Arial" panose="020B0604020202020204" pitchFamily="34" charset="0"/>
                <a:cs typeface="Arial" panose="020B0604020202020204" pitchFamily="34" charset="0"/>
              </a:rPr>
              <a:t>∑ = la valeur réelle de la compétence</a:t>
            </a:r>
          </a:p>
          <a:p>
            <a:pPr marL="342900" indent="-342900">
              <a:buFontTx/>
              <a:buChar char="-"/>
            </a:pPr>
            <a:r>
              <a:rPr lang="fr-FR" b="0" dirty="0">
                <a:latin typeface="Arial" panose="020B0604020202020204" pitchFamily="34" charset="0"/>
                <a:cs typeface="Arial" panose="020B0604020202020204" pitchFamily="34" charset="0"/>
              </a:rPr>
              <a:t>Observation et situation(s) nécessaires pour attester d’une manifestation d’une compétence</a:t>
            </a:r>
          </a:p>
          <a:p>
            <a:pPr marL="342900" indent="-342900">
              <a:buFontTx/>
              <a:buChar char="-"/>
            </a:pPr>
            <a:r>
              <a:rPr lang="fr-FR" b="0" dirty="0">
                <a:latin typeface="Arial" panose="020B0604020202020204" pitchFamily="34" charset="0"/>
                <a:cs typeface="Arial" panose="020B0604020202020204" pitchFamily="34" charset="0"/>
              </a:rPr>
              <a:t>Travail intrinsèque à la nature de la compétence ; effet dans la situation mesuré</a:t>
            </a:r>
          </a:p>
          <a:p>
            <a:pPr marL="342900" indent="-342900">
              <a:buFontTx/>
              <a:buChar char="-"/>
            </a:pPr>
            <a:r>
              <a:rPr lang="fr-FR" b="0" dirty="0">
                <a:latin typeface="Arial" panose="020B0604020202020204" pitchFamily="34" charset="0"/>
                <a:cs typeface="Arial" panose="020B0604020202020204" pitchFamily="34" charset="0"/>
              </a:rPr>
              <a:t>L’accomplissement d’une démarche qualité</a:t>
            </a:r>
            <a:endParaRPr lang="fr-FR" b="0" dirty="0"/>
          </a:p>
        </p:txBody>
      </p:sp>
      <p:sp>
        <p:nvSpPr>
          <p:cNvPr id="4" name="Espace réservé du numéro de diapositive 3">
            <a:extLst>
              <a:ext uri="{FF2B5EF4-FFF2-40B4-BE49-F238E27FC236}">
                <a16:creationId xmlns:a16="http://schemas.microsoft.com/office/drawing/2014/main" id="{8148F672-F32C-4CB9-856B-7CF159B03331}"/>
              </a:ext>
            </a:extLst>
          </p:cNvPr>
          <p:cNvSpPr>
            <a:spLocks noGrp="1"/>
          </p:cNvSpPr>
          <p:nvPr>
            <p:ph type="sldNum" idx="12"/>
          </p:nvPr>
        </p:nvSpPr>
        <p:spPr/>
        <p:txBody>
          <a:bodyPr/>
          <a:lstStyle/>
          <a:p>
            <a:pPr>
              <a:defRPr/>
            </a:pPr>
            <a:fld id="{C1DB60F1-B213-4140-9DAF-9D79D41B9B2D}" type="slidenum">
              <a:rPr lang="fr-FR" smtClean="0"/>
              <a:pPr>
                <a:defRPr/>
              </a:pPr>
              <a:t>13</a:t>
            </a:fld>
            <a:endParaRPr lang="fr-FR"/>
          </a:p>
        </p:txBody>
      </p:sp>
    </p:spTree>
    <p:extLst>
      <p:ext uri="{BB962C8B-B14F-4D97-AF65-F5344CB8AC3E}">
        <p14:creationId xmlns:p14="http://schemas.microsoft.com/office/powerpoint/2010/main" val="2937561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E3434A5C-5196-4F45-A332-69772A4E822E}"/>
              </a:ext>
            </a:extLst>
          </p:cNvPr>
          <p:cNvSpPr>
            <a:spLocks noGrp="1"/>
          </p:cNvSpPr>
          <p:nvPr>
            <p:ph type="title"/>
          </p:nvPr>
        </p:nvSpPr>
        <p:spPr/>
        <p:txBody>
          <a:bodyPr/>
          <a:lstStyle/>
          <a:p>
            <a:r>
              <a:rPr lang="fr-FR" dirty="0"/>
              <a:t>3. Anticipations métrologiques</a:t>
            </a:r>
          </a:p>
        </p:txBody>
      </p:sp>
      <p:sp>
        <p:nvSpPr>
          <p:cNvPr id="9" name="Espace réservé du contenu 8">
            <a:extLst>
              <a:ext uri="{FF2B5EF4-FFF2-40B4-BE49-F238E27FC236}">
                <a16:creationId xmlns:a16="http://schemas.microsoft.com/office/drawing/2014/main" id="{801B0DAE-2F90-432E-A31E-4A56473E19BE}"/>
              </a:ext>
            </a:extLst>
          </p:cNvPr>
          <p:cNvSpPr>
            <a:spLocks noGrp="1"/>
          </p:cNvSpPr>
          <p:nvPr>
            <p:ph idx="1"/>
          </p:nvPr>
        </p:nvSpPr>
        <p:spPr/>
        <p:txBody>
          <a:bodyPr/>
          <a:lstStyle/>
          <a:p>
            <a:r>
              <a:rPr lang="fr-FR" dirty="0"/>
              <a:t>D’une approche à un levier d’actions : vers une physique de l’évaluation pour mesurer la qualité ?</a:t>
            </a:r>
          </a:p>
          <a:p>
            <a:r>
              <a:rPr lang="fr-FR" b="0" dirty="0"/>
              <a:t>Le concept de physique implique d’étudier, avec des instruments </a:t>
            </a:r>
            <a:r>
              <a:rPr lang="fr-FR" b="0" i="1" dirty="0"/>
              <a:t>ad hoc</a:t>
            </a:r>
            <a:r>
              <a:rPr lang="fr-FR" b="0" dirty="0"/>
              <a:t>, la matière de l’évaluation, considérée ainsi comme une activité structurée comme un système, composé d’éléments assimilés à du biologique, donc qui vit, évolue et meurt.</a:t>
            </a:r>
          </a:p>
          <a:p>
            <a:r>
              <a:rPr lang="fr-FR" b="0" dirty="0"/>
              <a:t>On pose la valeur dans une chaine de qualités de différentes natures : chaque chainon positionnant un état de la qualité recherchée.</a:t>
            </a:r>
          </a:p>
        </p:txBody>
      </p:sp>
      <p:sp>
        <p:nvSpPr>
          <p:cNvPr id="7" name="Espace réservé du numéro de diapositive 6">
            <a:extLst>
              <a:ext uri="{FF2B5EF4-FFF2-40B4-BE49-F238E27FC236}">
                <a16:creationId xmlns:a16="http://schemas.microsoft.com/office/drawing/2014/main" id="{133B108F-69C0-4303-921E-0CAB93219D20}"/>
              </a:ext>
            </a:extLst>
          </p:cNvPr>
          <p:cNvSpPr>
            <a:spLocks noGrp="1"/>
          </p:cNvSpPr>
          <p:nvPr>
            <p:ph type="sldNum" idx="12"/>
          </p:nvPr>
        </p:nvSpPr>
        <p:spPr/>
        <p:txBody>
          <a:bodyPr/>
          <a:lstStyle/>
          <a:p>
            <a:pPr>
              <a:defRPr/>
            </a:pPr>
            <a:fld id="{2DAD8AC1-8731-FB42-BE25-77A09B4DDD0D}" type="slidenum">
              <a:rPr lang="fr-FR" smtClean="0"/>
              <a:pPr>
                <a:defRPr/>
              </a:pPr>
              <a:t>14</a:t>
            </a:fld>
            <a:endParaRPr lang="fr-FR"/>
          </a:p>
        </p:txBody>
      </p:sp>
    </p:spTree>
    <p:extLst>
      <p:ext uri="{BB962C8B-B14F-4D97-AF65-F5344CB8AC3E}">
        <p14:creationId xmlns:p14="http://schemas.microsoft.com/office/powerpoint/2010/main" val="1709980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16245-FD05-4F84-B24C-ED5D42322460}"/>
              </a:ext>
            </a:extLst>
          </p:cNvPr>
          <p:cNvSpPr>
            <a:spLocks noGrp="1"/>
          </p:cNvSpPr>
          <p:nvPr>
            <p:ph type="title"/>
          </p:nvPr>
        </p:nvSpPr>
        <p:spPr/>
        <p:txBody>
          <a:bodyPr/>
          <a:lstStyle/>
          <a:p>
            <a:r>
              <a:rPr lang="fr-FR" dirty="0"/>
              <a:t>3. Anticipations métrologiques</a:t>
            </a:r>
          </a:p>
        </p:txBody>
      </p:sp>
      <p:sp>
        <p:nvSpPr>
          <p:cNvPr id="3" name="Espace réservé du contenu 2">
            <a:extLst>
              <a:ext uri="{FF2B5EF4-FFF2-40B4-BE49-F238E27FC236}">
                <a16:creationId xmlns:a16="http://schemas.microsoft.com/office/drawing/2014/main" id="{427947C3-F7E5-49CD-8F7C-4A39E8B5DCD1}"/>
              </a:ext>
            </a:extLst>
          </p:cNvPr>
          <p:cNvSpPr>
            <a:spLocks noGrp="1"/>
          </p:cNvSpPr>
          <p:nvPr>
            <p:ph idx="1"/>
          </p:nvPr>
        </p:nvSpPr>
        <p:spPr>
          <a:xfrm>
            <a:off x="459581" y="1484784"/>
            <a:ext cx="8224838" cy="4522787"/>
          </a:xfrm>
        </p:spPr>
        <p:txBody>
          <a:bodyPr/>
          <a:lstStyle/>
          <a:p>
            <a:r>
              <a:rPr lang="fr-FR" dirty="0"/>
              <a:t>Quelques règles régulatrices :</a:t>
            </a:r>
          </a:p>
          <a:p>
            <a:pPr marL="342900" indent="-342900">
              <a:buFont typeface="Arial" panose="020B0604020202020204" pitchFamily="34" charset="0"/>
              <a:buChar char="•"/>
            </a:pPr>
            <a:r>
              <a:rPr lang="fr-FR" b="0" dirty="0"/>
              <a:t>Une qualité enthalpique toujours possible : passer de la « monstration » à ce qui fonde et ce qui reste.</a:t>
            </a:r>
          </a:p>
          <a:p>
            <a:pPr marL="342900" indent="-342900">
              <a:buFont typeface="Arial" panose="020B0604020202020204" pitchFamily="34" charset="0"/>
              <a:buChar char="•"/>
            </a:pPr>
            <a:r>
              <a:rPr lang="fr-FR" b="0" dirty="0"/>
              <a:t>Une qualité entropique apprenante : la valeur politique de l’erreur.</a:t>
            </a:r>
          </a:p>
          <a:p>
            <a:pPr marL="342900" indent="-342900">
              <a:buFont typeface="Arial" panose="020B0604020202020204" pitchFamily="34" charset="0"/>
              <a:buChar char="•"/>
            </a:pPr>
            <a:r>
              <a:rPr lang="fr-FR" b="0" dirty="0"/>
              <a:t>Une qualité matérielle contenue : par l’usage d’un référentiel à un endroit donné dans un moment précis.</a:t>
            </a:r>
          </a:p>
          <a:p>
            <a:pPr marL="342900" indent="-342900">
              <a:buFont typeface="Arial" panose="020B0604020202020204" pitchFamily="34" charset="0"/>
              <a:buChar char="•"/>
            </a:pPr>
            <a:r>
              <a:rPr lang="fr-FR" b="0" dirty="0"/>
              <a:t>Le travail humain comme la valeur qualitative principielle ; l’humain comme la valeur principale (Hadji, 2021).</a:t>
            </a:r>
          </a:p>
        </p:txBody>
      </p:sp>
      <p:sp>
        <p:nvSpPr>
          <p:cNvPr id="4" name="Espace réservé du numéro de diapositive 3">
            <a:extLst>
              <a:ext uri="{FF2B5EF4-FFF2-40B4-BE49-F238E27FC236}">
                <a16:creationId xmlns:a16="http://schemas.microsoft.com/office/drawing/2014/main" id="{3E9FD6B4-3CDF-4D17-A3F0-1FB54A55FCEA}"/>
              </a:ext>
            </a:extLst>
          </p:cNvPr>
          <p:cNvSpPr>
            <a:spLocks noGrp="1"/>
          </p:cNvSpPr>
          <p:nvPr>
            <p:ph type="sldNum" idx="12"/>
          </p:nvPr>
        </p:nvSpPr>
        <p:spPr/>
        <p:txBody>
          <a:bodyPr/>
          <a:lstStyle/>
          <a:p>
            <a:pPr>
              <a:defRPr/>
            </a:pPr>
            <a:fld id="{C1DB60F1-B213-4140-9DAF-9D79D41B9B2D}" type="slidenum">
              <a:rPr lang="fr-FR" smtClean="0"/>
              <a:pPr>
                <a:defRPr/>
              </a:pPr>
              <a:t>15</a:t>
            </a:fld>
            <a:endParaRPr lang="fr-FR"/>
          </a:p>
        </p:txBody>
      </p:sp>
    </p:spTree>
    <p:extLst>
      <p:ext uri="{BB962C8B-B14F-4D97-AF65-F5344CB8AC3E}">
        <p14:creationId xmlns:p14="http://schemas.microsoft.com/office/powerpoint/2010/main" val="1701254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80BC78-D45D-4940-94EF-E4F77F933FDB}"/>
              </a:ext>
            </a:extLst>
          </p:cNvPr>
          <p:cNvSpPr>
            <a:spLocks noGrp="1"/>
          </p:cNvSpPr>
          <p:nvPr>
            <p:ph type="title"/>
          </p:nvPr>
        </p:nvSpPr>
        <p:spPr/>
        <p:txBody>
          <a:bodyPr/>
          <a:lstStyle/>
          <a:p>
            <a:r>
              <a:rPr lang="fr-FR" dirty="0"/>
              <a:t>3. Anticipations métrologiques</a:t>
            </a:r>
          </a:p>
        </p:txBody>
      </p:sp>
      <p:sp>
        <p:nvSpPr>
          <p:cNvPr id="3" name="Espace réservé du contenu 2">
            <a:extLst>
              <a:ext uri="{FF2B5EF4-FFF2-40B4-BE49-F238E27FC236}">
                <a16:creationId xmlns:a16="http://schemas.microsoft.com/office/drawing/2014/main" id="{7C7B5B3D-4D4D-4638-84D3-55B563D6015F}"/>
              </a:ext>
            </a:extLst>
          </p:cNvPr>
          <p:cNvSpPr>
            <a:spLocks noGrp="1"/>
          </p:cNvSpPr>
          <p:nvPr>
            <p:ph idx="1"/>
          </p:nvPr>
        </p:nvSpPr>
        <p:spPr/>
        <p:txBody>
          <a:bodyPr/>
          <a:lstStyle/>
          <a:p>
            <a:r>
              <a:rPr lang="fr-FR" dirty="0"/>
              <a:t>Illustration</a:t>
            </a:r>
          </a:p>
        </p:txBody>
      </p:sp>
      <p:sp>
        <p:nvSpPr>
          <p:cNvPr id="4" name="Espace réservé du numéro de diapositive 3">
            <a:extLst>
              <a:ext uri="{FF2B5EF4-FFF2-40B4-BE49-F238E27FC236}">
                <a16:creationId xmlns:a16="http://schemas.microsoft.com/office/drawing/2014/main" id="{A4A007A7-5FE8-43BB-B764-0FE25BA0BD34}"/>
              </a:ext>
            </a:extLst>
          </p:cNvPr>
          <p:cNvSpPr>
            <a:spLocks noGrp="1"/>
          </p:cNvSpPr>
          <p:nvPr>
            <p:ph type="sldNum" idx="12"/>
          </p:nvPr>
        </p:nvSpPr>
        <p:spPr/>
        <p:txBody>
          <a:bodyPr/>
          <a:lstStyle/>
          <a:p>
            <a:pPr>
              <a:defRPr/>
            </a:pPr>
            <a:fld id="{C1DB60F1-B213-4140-9DAF-9D79D41B9B2D}" type="slidenum">
              <a:rPr lang="fr-FR" smtClean="0"/>
              <a:pPr>
                <a:defRPr/>
              </a:pPr>
              <a:t>16</a:t>
            </a:fld>
            <a:endParaRPr lang="fr-FR"/>
          </a:p>
        </p:txBody>
      </p:sp>
      <p:sp>
        <p:nvSpPr>
          <p:cNvPr id="5" name="Accolades 4">
            <a:extLst>
              <a:ext uri="{FF2B5EF4-FFF2-40B4-BE49-F238E27FC236}">
                <a16:creationId xmlns:a16="http://schemas.microsoft.com/office/drawing/2014/main" id="{48551D68-7D53-4B9A-AB47-2EA363286898}"/>
              </a:ext>
            </a:extLst>
          </p:cNvPr>
          <p:cNvSpPr/>
          <p:nvPr/>
        </p:nvSpPr>
        <p:spPr bwMode="auto">
          <a:xfrm>
            <a:off x="3203848" y="2869431"/>
            <a:ext cx="2376264" cy="792088"/>
          </a:xfrm>
          <a:prstGeom prst="bracePair">
            <a:avLst/>
          </a:prstGeom>
          <a:solidFill>
            <a:schemeClr val="accent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Temps formel du système-évaluateur</a:t>
            </a:r>
          </a:p>
        </p:txBody>
      </p:sp>
      <p:sp>
        <p:nvSpPr>
          <p:cNvPr id="6" name="Accolades 5">
            <a:extLst>
              <a:ext uri="{FF2B5EF4-FFF2-40B4-BE49-F238E27FC236}">
                <a16:creationId xmlns:a16="http://schemas.microsoft.com/office/drawing/2014/main" id="{20C97471-800D-4F66-A7FE-F6B12A3DC0AF}"/>
              </a:ext>
            </a:extLst>
          </p:cNvPr>
          <p:cNvSpPr/>
          <p:nvPr/>
        </p:nvSpPr>
        <p:spPr bwMode="auto">
          <a:xfrm>
            <a:off x="1691680" y="2090973"/>
            <a:ext cx="5616624" cy="792088"/>
          </a:xfrm>
          <a:prstGeom prst="bracePair">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Existence de l’organisation évaluée</a:t>
            </a:r>
          </a:p>
        </p:txBody>
      </p:sp>
      <p:cxnSp>
        <p:nvCxnSpPr>
          <p:cNvPr id="8" name="Connecteur droit avec flèche 7">
            <a:extLst>
              <a:ext uri="{FF2B5EF4-FFF2-40B4-BE49-F238E27FC236}">
                <a16:creationId xmlns:a16="http://schemas.microsoft.com/office/drawing/2014/main" id="{7FED93A3-17A5-4C8D-BC2A-537B0067B96E}"/>
              </a:ext>
            </a:extLst>
          </p:cNvPr>
          <p:cNvCxnSpPr>
            <a:cxnSpLocks/>
          </p:cNvCxnSpPr>
          <p:nvPr/>
        </p:nvCxnSpPr>
        <p:spPr bwMode="auto">
          <a:xfrm>
            <a:off x="5580112" y="2996952"/>
            <a:ext cx="1656184"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Connecteur droit avec flèche 9">
            <a:extLst>
              <a:ext uri="{FF2B5EF4-FFF2-40B4-BE49-F238E27FC236}">
                <a16:creationId xmlns:a16="http://schemas.microsoft.com/office/drawing/2014/main" id="{AB5B9218-B352-4941-A192-7D0E5AB36948}"/>
              </a:ext>
            </a:extLst>
          </p:cNvPr>
          <p:cNvCxnSpPr>
            <a:cxnSpLocks/>
          </p:cNvCxnSpPr>
          <p:nvPr/>
        </p:nvCxnSpPr>
        <p:spPr bwMode="auto">
          <a:xfrm flipH="1">
            <a:off x="1756813" y="2996952"/>
            <a:ext cx="1440160"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ZoneTexte 10">
            <a:extLst>
              <a:ext uri="{FF2B5EF4-FFF2-40B4-BE49-F238E27FC236}">
                <a16:creationId xmlns:a16="http://schemas.microsoft.com/office/drawing/2014/main" id="{384444F2-0E86-4624-9396-D362833C723D}"/>
              </a:ext>
            </a:extLst>
          </p:cNvPr>
          <p:cNvSpPr txBox="1"/>
          <p:nvPr/>
        </p:nvSpPr>
        <p:spPr>
          <a:xfrm>
            <a:off x="179512" y="4293096"/>
            <a:ext cx="2844316" cy="1237198"/>
          </a:xfrm>
          <a:prstGeom prst="rect">
            <a:avLst/>
          </a:prstGeom>
          <a:noFill/>
        </p:spPr>
        <p:txBody>
          <a:bodyPr wrap="square" rtlCol="0">
            <a:spAutoFit/>
          </a:bodyPr>
          <a:lstStyle/>
          <a:p>
            <a:r>
              <a:rPr lang="fr-FR" sz="1600" b="1" dirty="0">
                <a:solidFill>
                  <a:schemeClr val="accent6"/>
                </a:solidFill>
              </a:rPr>
              <a:t>Qualités enthalpiques </a:t>
            </a:r>
            <a:r>
              <a:rPr lang="fr-FR" sz="1600" dirty="0">
                <a:solidFill>
                  <a:schemeClr val="accent6"/>
                </a:solidFill>
              </a:rPr>
              <a:t>:</a:t>
            </a:r>
          </a:p>
          <a:p>
            <a:r>
              <a:rPr lang="fr-FR" sz="1600" dirty="0">
                <a:solidFill>
                  <a:schemeClr val="accent6"/>
                </a:solidFill>
              </a:rPr>
              <a:t>Tout ce qui se produit dans l’évaluation, y compris et surtout ce qui ne « rentre pas dans les cases » </a:t>
            </a:r>
          </a:p>
        </p:txBody>
      </p:sp>
      <p:sp>
        <p:nvSpPr>
          <p:cNvPr id="12" name="ZoneTexte 11">
            <a:extLst>
              <a:ext uri="{FF2B5EF4-FFF2-40B4-BE49-F238E27FC236}">
                <a16:creationId xmlns:a16="http://schemas.microsoft.com/office/drawing/2014/main" id="{35EA7F17-15E5-4F2C-98BB-7F5287F8BE1C}"/>
              </a:ext>
            </a:extLst>
          </p:cNvPr>
          <p:cNvSpPr txBox="1"/>
          <p:nvPr/>
        </p:nvSpPr>
        <p:spPr>
          <a:xfrm>
            <a:off x="3023828" y="4293096"/>
            <a:ext cx="2916324" cy="2153090"/>
          </a:xfrm>
          <a:prstGeom prst="rect">
            <a:avLst/>
          </a:prstGeom>
          <a:noFill/>
        </p:spPr>
        <p:txBody>
          <a:bodyPr wrap="square" rtlCol="0">
            <a:spAutoFit/>
          </a:bodyPr>
          <a:lstStyle/>
          <a:p>
            <a:r>
              <a:rPr lang="fr-FR" sz="1600" b="1" dirty="0">
                <a:solidFill>
                  <a:schemeClr val="accent6"/>
                </a:solidFill>
              </a:rPr>
              <a:t>Qualités entropiques </a:t>
            </a:r>
            <a:r>
              <a:rPr lang="fr-FR" sz="1600" dirty="0">
                <a:solidFill>
                  <a:schemeClr val="accent6"/>
                </a:solidFill>
              </a:rPr>
              <a:t>:</a:t>
            </a:r>
          </a:p>
          <a:p>
            <a:r>
              <a:rPr lang="fr-FR" sz="1600" dirty="0">
                <a:solidFill>
                  <a:schemeClr val="accent6"/>
                </a:solidFill>
              </a:rPr>
              <a:t>Toutes les failles, les manques, les régulations à opérer avant (anticipations), pendant (observations) et après (préconisations) l’évaluation portent un travail non-existant mais à potentiellement faire exister</a:t>
            </a:r>
          </a:p>
        </p:txBody>
      </p:sp>
      <p:sp>
        <p:nvSpPr>
          <p:cNvPr id="13" name="Organigramme : Joindre 12">
            <a:extLst>
              <a:ext uri="{FF2B5EF4-FFF2-40B4-BE49-F238E27FC236}">
                <a16:creationId xmlns:a16="http://schemas.microsoft.com/office/drawing/2014/main" id="{7E757244-0434-4046-8D76-DA5F440145D0}"/>
              </a:ext>
            </a:extLst>
          </p:cNvPr>
          <p:cNvSpPr/>
          <p:nvPr/>
        </p:nvSpPr>
        <p:spPr bwMode="auto">
          <a:xfrm rot="16200000">
            <a:off x="3307721" y="3601880"/>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4" name="Organigramme : Joindre 13">
            <a:extLst>
              <a:ext uri="{FF2B5EF4-FFF2-40B4-BE49-F238E27FC236}">
                <a16:creationId xmlns:a16="http://schemas.microsoft.com/office/drawing/2014/main" id="{103C7AC0-A467-4AF5-BC21-CF062814EE04}"/>
              </a:ext>
            </a:extLst>
          </p:cNvPr>
          <p:cNvSpPr/>
          <p:nvPr/>
        </p:nvSpPr>
        <p:spPr bwMode="auto">
          <a:xfrm rot="16200000">
            <a:off x="3994428" y="3603365"/>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5" name="Organigramme : Joindre 14">
            <a:extLst>
              <a:ext uri="{FF2B5EF4-FFF2-40B4-BE49-F238E27FC236}">
                <a16:creationId xmlns:a16="http://schemas.microsoft.com/office/drawing/2014/main" id="{02FB0D27-7595-4EC1-9866-0C9D82C42C62}"/>
              </a:ext>
            </a:extLst>
          </p:cNvPr>
          <p:cNvSpPr/>
          <p:nvPr/>
        </p:nvSpPr>
        <p:spPr bwMode="auto">
          <a:xfrm rot="16200000">
            <a:off x="4604988" y="3601881"/>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6" name="ZoneTexte 15">
            <a:extLst>
              <a:ext uri="{FF2B5EF4-FFF2-40B4-BE49-F238E27FC236}">
                <a16:creationId xmlns:a16="http://schemas.microsoft.com/office/drawing/2014/main" id="{8966A6CE-40EE-4C83-8517-D501D16DDB62}"/>
              </a:ext>
            </a:extLst>
          </p:cNvPr>
          <p:cNvSpPr txBox="1"/>
          <p:nvPr/>
        </p:nvSpPr>
        <p:spPr>
          <a:xfrm>
            <a:off x="5886146" y="4293096"/>
            <a:ext cx="2844316" cy="1466171"/>
          </a:xfrm>
          <a:prstGeom prst="rect">
            <a:avLst/>
          </a:prstGeom>
          <a:noFill/>
        </p:spPr>
        <p:txBody>
          <a:bodyPr wrap="square" rtlCol="0">
            <a:spAutoFit/>
          </a:bodyPr>
          <a:lstStyle/>
          <a:p>
            <a:r>
              <a:rPr lang="fr-FR" sz="1600" b="1" dirty="0">
                <a:solidFill>
                  <a:schemeClr val="accent6"/>
                </a:solidFill>
              </a:rPr>
              <a:t>Qualités matérielles </a:t>
            </a:r>
            <a:r>
              <a:rPr lang="fr-FR" sz="1600" dirty="0">
                <a:solidFill>
                  <a:schemeClr val="accent6"/>
                </a:solidFill>
              </a:rPr>
              <a:t>:</a:t>
            </a:r>
          </a:p>
          <a:p>
            <a:r>
              <a:rPr lang="fr-FR" sz="1600" dirty="0">
                <a:solidFill>
                  <a:schemeClr val="accent6"/>
                </a:solidFill>
              </a:rPr>
              <a:t>Tout ce qui est identifié comme correspondant aux attendus et aux prescrits, aux référents. Identifier implique un ici et maintenant.</a:t>
            </a:r>
          </a:p>
        </p:txBody>
      </p:sp>
      <p:sp>
        <p:nvSpPr>
          <p:cNvPr id="17" name="ZoneTexte 16">
            <a:extLst>
              <a:ext uri="{FF2B5EF4-FFF2-40B4-BE49-F238E27FC236}">
                <a16:creationId xmlns:a16="http://schemas.microsoft.com/office/drawing/2014/main" id="{ADB30E81-68FA-4EA7-8C3D-6C9C6832AC99}"/>
              </a:ext>
            </a:extLst>
          </p:cNvPr>
          <p:cNvSpPr txBox="1"/>
          <p:nvPr/>
        </p:nvSpPr>
        <p:spPr>
          <a:xfrm>
            <a:off x="1075880" y="3164702"/>
            <a:ext cx="2121093" cy="865237"/>
          </a:xfrm>
          <a:prstGeom prst="rect">
            <a:avLst/>
          </a:prstGeom>
          <a:noFill/>
        </p:spPr>
        <p:txBody>
          <a:bodyPr wrap="none" rtlCol="0">
            <a:spAutoFit/>
          </a:bodyPr>
          <a:lstStyle/>
          <a:p>
            <a:r>
              <a:rPr lang="fr-FR" dirty="0">
                <a:solidFill>
                  <a:schemeClr val="bg2"/>
                </a:solidFill>
              </a:rPr>
              <a:t>L’évaluation par</a:t>
            </a:r>
          </a:p>
          <a:p>
            <a:r>
              <a:rPr lang="fr-FR" dirty="0">
                <a:solidFill>
                  <a:schemeClr val="bg2"/>
                </a:solidFill>
              </a:rPr>
              <a:t>chaînes de valeurs</a:t>
            </a:r>
          </a:p>
          <a:p>
            <a:r>
              <a:rPr lang="fr-FR" i="1" dirty="0">
                <a:solidFill>
                  <a:schemeClr val="bg2"/>
                </a:solidFill>
              </a:rPr>
              <a:t>Travail</a:t>
            </a:r>
          </a:p>
        </p:txBody>
      </p:sp>
      <p:cxnSp>
        <p:nvCxnSpPr>
          <p:cNvPr id="20" name="Connecteur droit avec flèche 19">
            <a:extLst>
              <a:ext uri="{FF2B5EF4-FFF2-40B4-BE49-F238E27FC236}">
                <a16:creationId xmlns:a16="http://schemas.microsoft.com/office/drawing/2014/main" id="{7B8529E5-D4CC-4DA7-8A2D-A66F4B25E321}"/>
              </a:ext>
            </a:extLst>
          </p:cNvPr>
          <p:cNvCxnSpPr/>
          <p:nvPr/>
        </p:nvCxnSpPr>
        <p:spPr bwMode="auto">
          <a:xfrm>
            <a:off x="1979712" y="3819412"/>
            <a:ext cx="3600400" cy="0"/>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A84140C8-E690-4BBC-94CC-C05C034125F9}"/>
              </a:ext>
            </a:extLst>
          </p:cNvPr>
          <p:cNvSpPr txBox="1"/>
          <p:nvPr/>
        </p:nvSpPr>
        <p:spPr>
          <a:xfrm>
            <a:off x="5653348" y="3134196"/>
            <a:ext cx="2159566" cy="865237"/>
          </a:xfrm>
          <a:prstGeom prst="rect">
            <a:avLst/>
          </a:prstGeom>
          <a:noFill/>
        </p:spPr>
        <p:txBody>
          <a:bodyPr wrap="none" rtlCol="0">
            <a:spAutoFit/>
          </a:bodyPr>
          <a:lstStyle/>
          <a:p>
            <a:r>
              <a:rPr lang="fr-FR" dirty="0">
                <a:solidFill>
                  <a:schemeClr val="bg2"/>
                </a:solidFill>
              </a:rPr>
              <a:t>Des types de </a:t>
            </a:r>
          </a:p>
          <a:p>
            <a:r>
              <a:rPr lang="fr-FR" dirty="0">
                <a:solidFill>
                  <a:schemeClr val="bg2"/>
                </a:solidFill>
              </a:rPr>
              <a:t>qualités manifestes</a:t>
            </a:r>
          </a:p>
          <a:p>
            <a:r>
              <a:rPr lang="fr-FR" i="1" dirty="0">
                <a:solidFill>
                  <a:schemeClr val="bg2"/>
                </a:solidFill>
              </a:rPr>
              <a:t>Chaleur</a:t>
            </a:r>
          </a:p>
        </p:txBody>
      </p:sp>
    </p:spTree>
    <p:extLst>
      <p:ext uri="{BB962C8B-B14F-4D97-AF65-F5344CB8AC3E}">
        <p14:creationId xmlns:p14="http://schemas.microsoft.com/office/powerpoint/2010/main" val="2532321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80BC78-D45D-4940-94EF-E4F77F933FDB}"/>
              </a:ext>
            </a:extLst>
          </p:cNvPr>
          <p:cNvSpPr>
            <a:spLocks noGrp="1"/>
          </p:cNvSpPr>
          <p:nvPr>
            <p:ph type="title"/>
          </p:nvPr>
        </p:nvSpPr>
        <p:spPr/>
        <p:txBody>
          <a:bodyPr/>
          <a:lstStyle/>
          <a:p>
            <a:r>
              <a:rPr lang="fr-FR" dirty="0"/>
              <a:t>3. Anticipations métrologiques</a:t>
            </a:r>
          </a:p>
        </p:txBody>
      </p:sp>
      <p:sp>
        <p:nvSpPr>
          <p:cNvPr id="3" name="Espace réservé du contenu 2">
            <a:extLst>
              <a:ext uri="{FF2B5EF4-FFF2-40B4-BE49-F238E27FC236}">
                <a16:creationId xmlns:a16="http://schemas.microsoft.com/office/drawing/2014/main" id="{7C7B5B3D-4D4D-4638-84D3-55B563D6015F}"/>
              </a:ext>
            </a:extLst>
          </p:cNvPr>
          <p:cNvSpPr>
            <a:spLocks noGrp="1"/>
          </p:cNvSpPr>
          <p:nvPr>
            <p:ph idx="1"/>
          </p:nvPr>
        </p:nvSpPr>
        <p:spPr/>
        <p:txBody>
          <a:bodyPr/>
          <a:lstStyle/>
          <a:p>
            <a:r>
              <a:rPr lang="fr-FR" dirty="0"/>
              <a:t>Zoom sur un chaînon</a:t>
            </a:r>
          </a:p>
        </p:txBody>
      </p:sp>
      <p:sp>
        <p:nvSpPr>
          <p:cNvPr id="4" name="Espace réservé du numéro de diapositive 3">
            <a:extLst>
              <a:ext uri="{FF2B5EF4-FFF2-40B4-BE49-F238E27FC236}">
                <a16:creationId xmlns:a16="http://schemas.microsoft.com/office/drawing/2014/main" id="{A4A007A7-5FE8-43BB-B764-0FE25BA0BD34}"/>
              </a:ext>
            </a:extLst>
          </p:cNvPr>
          <p:cNvSpPr>
            <a:spLocks noGrp="1"/>
          </p:cNvSpPr>
          <p:nvPr>
            <p:ph type="sldNum" idx="12"/>
          </p:nvPr>
        </p:nvSpPr>
        <p:spPr/>
        <p:txBody>
          <a:bodyPr/>
          <a:lstStyle/>
          <a:p>
            <a:pPr>
              <a:defRPr/>
            </a:pPr>
            <a:fld id="{C1DB60F1-B213-4140-9DAF-9D79D41B9B2D}" type="slidenum">
              <a:rPr lang="fr-FR" smtClean="0"/>
              <a:pPr>
                <a:defRPr/>
              </a:pPr>
              <a:t>17</a:t>
            </a:fld>
            <a:endParaRPr lang="fr-FR"/>
          </a:p>
        </p:txBody>
      </p:sp>
      <p:cxnSp>
        <p:nvCxnSpPr>
          <p:cNvPr id="8" name="Connecteur droit avec flèche 7">
            <a:extLst>
              <a:ext uri="{FF2B5EF4-FFF2-40B4-BE49-F238E27FC236}">
                <a16:creationId xmlns:a16="http://schemas.microsoft.com/office/drawing/2014/main" id="{7FED93A3-17A5-4C8D-BC2A-537B0067B96E}"/>
              </a:ext>
            </a:extLst>
          </p:cNvPr>
          <p:cNvCxnSpPr>
            <a:cxnSpLocks/>
          </p:cNvCxnSpPr>
          <p:nvPr/>
        </p:nvCxnSpPr>
        <p:spPr bwMode="auto">
          <a:xfrm>
            <a:off x="5475832" y="3923822"/>
            <a:ext cx="1656184"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9" name="Groupe 18">
            <a:extLst>
              <a:ext uri="{FF2B5EF4-FFF2-40B4-BE49-F238E27FC236}">
                <a16:creationId xmlns:a16="http://schemas.microsoft.com/office/drawing/2014/main" id="{3AD040B0-2FA0-455A-B4F5-0ECDC0FFDFBA}"/>
              </a:ext>
            </a:extLst>
          </p:cNvPr>
          <p:cNvGrpSpPr/>
          <p:nvPr/>
        </p:nvGrpSpPr>
        <p:grpSpPr>
          <a:xfrm>
            <a:off x="3176235" y="4588389"/>
            <a:ext cx="1732331" cy="361525"/>
            <a:chOff x="3270209" y="3639392"/>
            <a:chExt cx="1732331" cy="361525"/>
          </a:xfrm>
        </p:grpSpPr>
        <p:sp>
          <p:nvSpPr>
            <p:cNvPr id="13" name="Organigramme : Joindre 12">
              <a:extLst>
                <a:ext uri="{FF2B5EF4-FFF2-40B4-BE49-F238E27FC236}">
                  <a16:creationId xmlns:a16="http://schemas.microsoft.com/office/drawing/2014/main" id="{7E757244-0434-4046-8D76-DA5F440145D0}"/>
                </a:ext>
              </a:extLst>
            </p:cNvPr>
            <p:cNvSpPr/>
            <p:nvPr/>
          </p:nvSpPr>
          <p:spPr bwMode="auto">
            <a:xfrm rot="16200000">
              <a:off x="3307721" y="3601880"/>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4" name="Organigramme : Joindre 13">
              <a:extLst>
                <a:ext uri="{FF2B5EF4-FFF2-40B4-BE49-F238E27FC236}">
                  <a16:creationId xmlns:a16="http://schemas.microsoft.com/office/drawing/2014/main" id="{103C7AC0-A467-4AF5-BC21-CF062814EE04}"/>
                </a:ext>
              </a:extLst>
            </p:cNvPr>
            <p:cNvSpPr/>
            <p:nvPr/>
          </p:nvSpPr>
          <p:spPr bwMode="auto">
            <a:xfrm rot="16200000">
              <a:off x="3994428" y="3603365"/>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5" name="Organigramme : Joindre 14">
              <a:extLst>
                <a:ext uri="{FF2B5EF4-FFF2-40B4-BE49-F238E27FC236}">
                  <a16:creationId xmlns:a16="http://schemas.microsoft.com/office/drawing/2014/main" id="{02FB0D27-7595-4EC1-9866-0C9D82C42C62}"/>
                </a:ext>
              </a:extLst>
            </p:cNvPr>
            <p:cNvSpPr/>
            <p:nvPr/>
          </p:nvSpPr>
          <p:spPr bwMode="auto">
            <a:xfrm rot="16200000">
              <a:off x="4604988" y="3601881"/>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grpSp>
      <p:grpSp>
        <p:nvGrpSpPr>
          <p:cNvPr id="18" name="Groupe 17">
            <a:extLst>
              <a:ext uri="{FF2B5EF4-FFF2-40B4-BE49-F238E27FC236}">
                <a16:creationId xmlns:a16="http://schemas.microsoft.com/office/drawing/2014/main" id="{67B01DC5-4C64-44A7-8144-CBFC8B4C34AE}"/>
              </a:ext>
            </a:extLst>
          </p:cNvPr>
          <p:cNvGrpSpPr/>
          <p:nvPr/>
        </p:nvGrpSpPr>
        <p:grpSpPr>
          <a:xfrm>
            <a:off x="971600" y="3017843"/>
            <a:ext cx="6737034" cy="2309387"/>
            <a:chOff x="1075880" y="2090973"/>
            <a:chExt cx="6737034" cy="2309387"/>
          </a:xfrm>
        </p:grpSpPr>
        <p:sp>
          <p:nvSpPr>
            <p:cNvPr id="5" name="Accolades 4">
              <a:extLst>
                <a:ext uri="{FF2B5EF4-FFF2-40B4-BE49-F238E27FC236}">
                  <a16:creationId xmlns:a16="http://schemas.microsoft.com/office/drawing/2014/main" id="{48551D68-7D53-4B9A-AB47-2EA363286898}"/>
                </a:ext>
              </a:extLst>
            </p:cNvPr>
            <p:cNvSpPr/>
            <p:nvPr/>
          </p:nvSpPr>
          <p:spPr bwMode="auto">
            <a:xfrm>
              <a:off x="3203848" y="2869431"/>
              <a:ext cx="2376264" cy="792088"/>
            </a:xfrm>
            <a:prstGeom prst="bracePair">
              <a:avLst/>
            </a:prstGeom>
            <a:solidFill>
              <a:schemeClr val="accent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Temps formel du système-évaluateur</a:t>
              </a:r>
            </a:p>
          </p:txBody>
        </p:sp>
        <p:sp>
          <p:nvSpPr>
            <p:cNvPr id="6" name="Accolades 5">
              <a:extLst>
                <a:ext uri="{FF2B5EF4-FFF2-40B4-BE49-F238E27FC236}">
                  <a16:creationId xmlns:a16="http://schemas.microsoft.com/office/drawing/2014/main" id="{20C97471-800D-4F66-A7FE-F6B12A3DC0AF}"/>
                </a:ext>
              </a:extLst>
            </p:cNvPr>
            <p:cNvSpPr/>
            <p:nvPr/>
          </p:nvSpPr>
          <p:spPr bwMode="auto">
            <a:xfrm>
              <a:off x="1691680" y="2090973"/>
              <a:ext cx="5616624" cy="792088"/>
            </a:xfrm>
            <a:prstGeom prst="bracePair">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Existence de l’organisation évaluée</a:t>
              </a:r>
            </a:p>
          </p:txBody>
        </p:sp>
        <p:cxnSp>
          <p:nvCxnSpPr>
            <p:cNvPr id="10" name="Connecteur droit avec flèche 9">
              <a:extLst>
                <a:ext uri="{FF2B5EF4-FFF2-40B4-BE49-F238E27FC236}">
                  <a16:creationId xmlns:a16="http://schemas.microsoft.com/office/drawing/2014/main" id="{AB5B9218-B352-4941-A192-7D0E5AB36948}"/>
                </a:ext>
              </a:extLst>
            </p:cNvPr>
            <p:cNvCxnSpPr>
              <a:cxnSpLocks/>
            </p:cNvCxnSpPr>
            <p:nvPr/>
          </p:nvCxnSpPr>
          <p:spPr bwMode="auto">
            <a:xfrm flipH="1">
              <a:off x="1756813" y="2996952"/>
              <a:ext cx="1440160"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ZoneTexte 16">
              <a:extLst>
                <a:ext uri="{FF2B5EF4-FFF2-40B4-BE49-F238E27FC236}">
                  <a16:creationId xmlns:a16="http://schemas.microsoft.com/office/drawing/2014/main" id="{ADB30E81-68FA-4EA7-8C3D-6C9C6832AC99}"/>
                </a:ext>
              </a:extLst>
            </p:cNvPr>
            <p:cNvSpPr txBox="1"/>
            <p:nvPr/>
          </p:nvSpPr>
          <p:spPr>
            <a:xfrm>
              <a:off x="1075880" y="3164702"/>
              <a:ext cx="2121093" cy="865237"/>
            </a:xfrm>
            <a:prstGeom prst="rect">
              <a:avLst/>
            </a:prstGeom>
            <a:noFill/>
          </p:spPr>
          <p:txBody>
            <a:bodyPr wrap="none" rtlCol="0">
              <a:spAutoFit/>
            </a:bodyPr>
            <a:lstStyle/>
            <a:p>
              <a:r>
                <a:rPr lang="fr-FR" dirty="0">
                  <a:solidFill>
                    <a:schemeClr val="bg2"/>
                  </a:solidFill>
                </a:rPr>
                <a:t>L’évaluation par</a:t>
              </a:r>
            </a:p>
            <a:p>
              <a:r>
                <a:rPr lang="fr-FR" dirty="0">
                  <a:solidFill>
                    <a:schemeClr val="bg2"/>
                  </a:solidFill>
                </a:rPr>
                <a:t>chaînes de valeurs</a:t>
              </a:r>
            </a:p>
            <a:p>
              <a:r>
                <a:rPr lang="fr-FR" i="1" dirty="0">
                  <a:solidFill>
                    <a:schemeClr val="bg2"/>
                  </a:solidFill>
                </a:rPr>
                <a:t>Travail</a:t>
              </a:r>
            </a:p>
          </p:txBody>
        </p:sp>
        <p:cxnSp>
          <p:nvCxnSpPr>
            <p:cNvPr id="20" name="Connecteur droit avec flèche 19">
              <a:extLst>
                <a:ext uri="{FF2B5EF4-FFF2-40B4-BE49-F238E27FC236}">
                  <a16:creationId xmlns:a16="http://schemas.microsoft.com/office/drawing/2014/main" id="{7B8529E5-D4CC-4DA7-8A2D-A66F4B25E321}"/>
                </a:ext>
              </a:extLst>
            </p:cNvPr>
            <p:cNvCxnSpPr/>
            <p:nvPr/>
          </p:nvCxnSpPr>
          <p:spPr bwMode="auto">
            <a:xfrm>
              <a:off x="1979712" y="3819412"/>
              <a:ext cx="3600400" cy="0"/>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A84140C8-E690-4BBC-94CC-C05C034125F9}"/>
                </a:ext>
              </a:extLst>
            </p:cNvPr>
            <p:cNvSpPr txBox="1"/>
            <p:nvPr/>
          </p:nvSpPr>
          <p:spPr>
            <a:xfrm>
              <a:off x="5653348" y="3134196"/>
              <a:ext cx="2159566" cy="865237"/>
            </a:xfrm>
            <a:prstGeom prst="rect">
              <a:avLst/>
            </a:prstGeom>
            <a:noFill/>
          </p:spPr>
          <p:txBody>
            <a:bodyPr wrap="none" rtlCol="0">
              <a:spAutoFit/>
            </a:bodyPr>
            <a:lstStyle/>
            <a:p>
              <a:r>
                <a:rPr lang="fr-FR" dirty="0">
                  <a:solidFill>
                    <a:schemeClr val="bg2"/>
                  </a:solidFill>
                </a:rPr>
                <a:t>Des types de </a:t>
              </a:r>
            </a:p>
            <a:p>
              <a:r>
                <a:rPr lang="fr-FR" dirty="0">
                  <a:solidFill>
                    <a:schemeClr val="bg2"/>
                  </a:solidFill>
                </a:rPr>
                <a:t>qualités manifestes</a:t>
              </a:r>
            </a:p>
            <a:p>
              <a:r>
                <a:rPr lang="fr-FR" i="1" dirty="0">
                  <a:solidFill>
                    <a:schemeClr val="bg2"/>
                  </a:solidFill>
                </a:rPr>
                <a:t>Chaleur</a:t>
              </a:r>
            </a:p>
          </p:txBody>
        </p:sp>
        <p:pic>
          <p:nvPicPr>
            <p:cNvPr id="9" name="Graphique 8" descr="Insecte sous une loupe">
              <a:extLst>
                <a:ext uri="{FF2B5EF4-FFF2-40B4-BE49-F238E27FC236}">
                  <a16:creationId xmlns:a16="http://schemas.microsoft.com/office/drawing/2014/main" id="{952990B2-8804-4EB1-9BB8-4D7C65D141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13257" y="3485960"/>
              <a:ext cx="914400" cy="914400"/>
            </a:xfrm>
            <a:prstGeom prst="rect">
              <a:avLst/>
            </a:prstGeom>
          </p:spPr>
        </p:pic>
      </p:grpSp>
    </p:spTree>
    <p:extLst>
      <p:ext uri="{BB962C8B-B14F-4D97-AF65-F5344CB8AC3E}">
        <p14:creationId xmlns:p14="http://schemas.microsoft.com/office/powerpoint/2010/main" val="4213871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6C416-8676-4877-8151-E7B8D31A9429}"/>
              </a:ext>
            </a:extLst>
          </p:cNvPr>
          <p:cNvSpPr>
            <a:spLocks noGrp="1"/>
          </p:cNvSpPr>
          <p:nvPr>
            <p:ph type="title"/>
          </p:nvPr>
        </p:nvSpPr>
        <p:spPr/>
        <p:txBody>
          <a:bodyPr/>
          <a:lstStyle/>
          <a:p>
            <a:r>
              <a:rPr lang="fr-FR" dirty="0"/>
              <a:t>3. Anticipations métrologiques</a:t>
            </a:r>
          </a:p>
        </p:txBody>
      </p:sp>
      <p:sp>
        <p:nvSpPr>
          <p:cNvPr id="3" name="Espace réservé du contenu 2">
            <a:extLst>
              <a:ext uri="{FF2B5EF4-FFF2-40B4-BE49-F238E27FC236}">
                <a16:creationId xmlns:a16="http://schemas.microsoft.com/office/drawing/2014/main" id="{2603F970-C0D4-45EE-AE4A-3FDDDA64B15D}"/>
              </a:ext>
            </a:extLst>
          </p:cNvPr>
          <p:cNvSpPr>
            <a:spLocks noGrp="1"/>
          </p:cNvSpPr>
          <p:nvPr>
            <p:ph idx="1"/>
          </p:nvPr>
        </p:nvSpPr>
        <p:spPr/>
        <p:txBody>
          <a:bodyPr/>
          <a:lstStyle/>
          <a:p>
            <a:r>
              <a:rPr lang="fr-FR" dirty="0"/>
              <a:t>Zoom sur un chaînon de valeurs : 2 boucles reliées</a:t>
            </a:r>
          </a:p>
          <a:p>
            <a:endParaRPr lang="fr-FR" dirty="0"/>
          </a:p>
          <a:p>
            <a:endParaRPr lang="fr-FR" dirty="0"/>
          </a:p>
          <a:p>
            <a:endParaRPr lang="fr-FR" dirty="0"/>
          </a:p>
          <a:p>
            <a:r>
              <a:rPr lang="fr-FR" sz="2000" b="0" dirty="0">
                <a:solidFill>
                  <a:schemeClr val="tx2"/>
                </a:solidFill>
              </a:rPr>
              <a:t>Boucle 1 : Processus d’attention</a:t>
            </a:r>
          </a:p>
          <a:p>
            <a:endParaRPr lang="fr-FR" sz="2000" b="0" dirty="0"/>
          </a:p>
          <a:p>
            <a:pPr lvl="1"/>
            <a:r>
              <a:rPr lang="fr-FR" sz="1700" b="0" dirty="0"/>
              <a:t>Sujet                                    Etats observés et les supports</a:t>
            </a:r>
          </a:p>
          <a:p>
            <a:endParaRPr lang="fr-FR" dirty="0"/>
          </a:p>
        </p:txBody>
      </p:sp>
      <p:sp>
        <p:nvSpPr>
          <p:cNvPr id="4" name="Espace réservé du numéro de diapositive 3">
            <a:extLst>
              <a:ext uri="{FF2B5EF4-FFF2-40B4-BE49-F238E27FC236}">
                <a16:creationId xmlns:a16="http://schemas.microsoft.com/office/drawing/2014/main" id="{4B64FA1E-A7F7-4F5F-A4E9-C9FE7AADE9AC}"/>
              </a:ext>
            </a:extLst>
          </p:cNvPr>
          <p:cNvSpPr>
            <a:spLocks noGrp="1"/>
          </p:cNvSpPr>
          <p:nvPr>
            <p:ph type="sldNum" idx="12"/>
          </p:nvPr>
        </p:nvSpPr>
        <p:spPr/>
        <p:txBody>
          <a:bodyPr/>
          <a:lstStyle/>
          <a:p>
            <a:pPr>
              <a:defRPr/>
            </a:pPr>
            <a:fld id="{C1DB60F1-B213-4140-9DAF-9D79D41B9B2D}" type="slidenum">
              <a:rPr lang="fr-FR" smtClean="0"/>
              <a:pPr>
                <a:defRPr/>
              </a:pPr>
              <a:t>18</a:t>
            </a:fld>
            <a:endParaRPr lang="fr-FR"/>
          </a:p>
        </p:txBody>
      </p:sp>
      <p:sp>
        <p:nvSpPr>
          <p:cNvPr id="5" name="Organigramme : Joindre 4">
            <a:extLst>
              <a:ext uri="{FF2B5EF4-FFF2-40B4-BE49-F238E27FC236}">
                <a16:creationId xmlns:a16="http://schemas.microsoft.com/office/drawing/2014/main" id="{CF98B941-F126-4AEE-838A-8F681CE1E5B0}"/>
              </a:ext>
            </a:extLst>
          </p:cNvPr>
          <p:cNvSpPr/>
          <p:nvPr/>
        </p:nvSpPr>
        <p:spPr bwMode="auto">
          <a:xfrm rot="16200000">
            <a:off x="3723975" y="872716"/>
            <a:ext cx="1296144" cy="3960440"/>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pic>
        <p:nvPicPr>
          <p:cNvPr id="7" name="Image 6">
            <a:extLst>
              <a:ext uri="{FF2B5EF4-FFF2-40B4-BE49-F238E27FC236}">
                <a16:creationId xmlns:a16="http://schemas.microsoft.com/office/drawing/2014/main" id="{DD6841E3-267E-4462-A626-07EBD8B1AA3C}"/>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161550" y="2074168"/>
            <a:ext cx="782245" cy="778768"/>
          </a:xfrm>
          <a:prstGeom prst="rect">
            <a:avLst/>
          </a:prstGeom>
        </p:spPr>
      </p:pic>
      <p:pic>
        <p:nvPicPr>
          <p:cNvPr id="9" name="Image 8">
            <a:extLst>
              <a:ext uri="{FF2B5EF4-FFF2-40B4-BE49-F238E27FC236}">
                <a16:creationId xmlns:a16="http://schemas.microsoft.com/office/drawing/2014/main" id="{0B125F8D-3442-499A-8961-E7F96EB2EE4C}"/>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890370" y="2996952"/>
            <a:ext cx="1302643" cy="588919"/>
          </a:xfrm>
          <a:prstGeom prst="rect">
            <a:avLst/>
          </a:prstGeom>
        </p:spPr>
      </p:pic>
      <p:sp>
        <p:nvSpPr>
          <p:cNvPr id="12" name="Flèche : droite 11">
            <a:extLst>
              <a:ext uri="{FF2B5EF4-FFF2-40B4-BE49-F238E27FC236}">
                <a16:creationId xmlns:a16="http://schemas.microsoft.com/office/drawing/2014/main" id="{0F45BFB4-1084-4FC9-9952-E38D60E1E352}"/>
              </a:ext>
            </a:extLst>
          </p:cNvPr>
          <p:cNvSpPr/>
          <p:nvPr/>
        </p:nvSpPr>
        <p:spPr bwMode="auto">
          <a:xfrm>
            <a:off x="1619672" y="4963542"/>
            <a:ext cx="2376264" cy="288032"/>
          </a:xfrm>
          <a:prstGeom prst="rightArrow">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3" name="Flèche : angle droit 12">
            <a:extLst>
              <a:ext uri="{FF2B5EF4-FFF2-40B4-BE49-F238E27FC236}">
                <a16:creationId xmlns:a16="http://schemas.microsoft.com/office/drawing/2014/main" id="{9AA6FC26-FB92-4CA1-BB96-B53C9D803E7C}"/>
              </a:ext>
            </a:extLst>
          </p:cNvPr>
          <p:cNvSpPr/>
          <p:nvPr/>
        </p:nvSpPr>
        <p:spPr bwMode="auto">
          <a:xfrm flipH="1">
            <a:off x="1187624" y="5251574"/>
            <a:ext cx="3826509" cy="432048"/>
          </a:xfrm>
          <a:prstGeom prst="bentUpArrow">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4" name="ZoneTexte 13">
            <a:extLst>
              <a:ext uri="{FF2B5EF4-FFF2-40B4-BE49-F238E27FC236}">
                <a16:creationId xmlns:a16="http://schemas.microsoft.com/office/drawing/2014/main" id="{5EE4F126-150E-4DDA-816C-3C2555B62F99}"/>
              </a:ext>
            </a:extLst>
          </p:cNvPr>
          <p:cNvSpPr txBox="1"/>
          <p:nvPr/>
        </p:nvSpPr>
        <p:spPr>
          <a:xfrm>
            <a:off x="1452304" y="4632462"/>
            <a:ext cx="2710999" cy="349968"/>
          </a:xfrm>
          <a:prstGeom prst="rect">
            <a:avLst/>
          </a:prstGeom>
          <a:noFill/>
        </p:spPr>
        <p:txBody>
          <a:bodyPr wrap="none" rtlCol="0">
            <a:spAutoFit/>
          </a:bodyPr>
          <a:lstStyle/>
          <a:p>
            <a:r>
              <a:rPr lang="fr-FR" dirty="0">
                <a:solidFill>
                  <a:schemeClr val="bg2"/>
                </a:solidFill>
              </a:rPr>
              <a:t>Perceptions et intentions</a:t>
            </a:r>
          </a:p>
        </p:txBody>
      </p:sp>
      <p:sp>
        <p:nvSpPr>
          <p:cNvPr id="15" name="ZoneTexte 14">
            <a:extLst>
              <a:ext uri="{FF2B5EF4-FFF2-40B4-BE49-F238E27FC236}">
                <a16:creationId xmlns:a16="http://schemas.microsoft.com/office/drawing/2014/main" id="{4334AF56-72D4-4AEF-B3C5-0B74C10C076D}"/>
              </a:ext>
            </a:extLst>
          </p:cNvPr>
          <p:cNvSpPr txBox="1"/>
          <p:nvPr/>
        </p:nvSpPr>
        <p:spPr>
          <a:xfrm>
            <a:off x="1104177" y="5730702"/>
            <a:ext cx="3993401" cy="349968"/>
          </a:xfrm>
          <a:prstGeom prst="rect">
            <a:avLst/>
          </a:prstGeom>
          <a:noFill/>
        </p:spPr>
        <p:txBody>
          <a:bodyPr wrap="none" rtlCol="0">
            <a:spAutoFit/>
          </a:bodyPr>
          <a:lstStyle/>
          <a:p>
            <a:r>
              <a:rPr lang="fr-FR" dirty="0">
                <a:solidFill>
                  <a:schemeClr val="bg2"/>
                </a:solidFill>
              </a:rPr>
              <a:t>Régulation de ce qui compte pour soi</a:t>
            </a:r>
          </a:p>
        </p:txBody>
      </p:sp>
    </p:spTree>
    <p:extLst>
      <p:ext uri="{BB962C8B-B14F-4D97-AF65-F5344CB8AC3E}">
        <p14:creationId xmlns:p14="http://schemas.microsoft.com/office/powerpoint/2010/main" val="130750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Plan de la conférence</a:t>
            </a:r>
          </a:p>
        </p:txBody>
      </p:sp>
      <p:sp>
        <p:nvSpPr>
          <p:cNvPr id="5" name="Espace réservé du contenu 4"/>
          <p:cNvSpPr>
            <a:spLocks noGrp="1"/>
          </p:cNvSpPr>
          <p:nvPr>
            <p:ph idx="1"/>
          </p:nvPr>
        </p:nvSpPr>
        <p:spPr/>
        <p:txBody>
          <a:bodyPr/>
          <a:lstStyle/>
          <a:p>
            <a:pPr marL="457200" indent="-457200" defTabSz="407526">
              <a:spcAft>
                <a:spcPts val="1293"/>
              </a:spcAft>
              <a:buFont typeface="+mj-lt"/>
              <a:buAutoNum type="arabicPeriod"/>
              <a:defRPr/>
            </a:pPr>
            <a:r>
              <a:rPr lang="fr-FR" dirty="0"/>
              <a:t>Présentation des enjeux de départ</a:t>
            </a:r>
          </a:p>
          <a:p>
            <a:pPr marL="820737" lvl="1" indent="-457200" defTabSz="407526">
              <a:spcAft>
                <a:spcPts val="1293"/>
              </a:spcAft>
              <a:buFont typeface="Arial" panose="020B0604020202020204" pitchFamily="34" charset="0"/>
              <a:buChar char="•"/>
              <a:defRPr/>
            </a:pPr>
            <a:r>
              <a:rPr lang="fr-FR" b="0" dirty="0"/>
              <a:t>Pose de la problématique et des </a:t>
            </a:r>
            <a:r>
              <a:rPr lang="fr-FR" b="0" dirty="0" err="1"/>
              <a:t>back-grounds</a:t>
            </a:r>
            <a:r>
              <a:rPr lang="fr-FR" b="0" dirty="0"/>
              <a:t> scientifiques</a:t>
            </a:r>
          </a:p>
          <a:p>
            <a:pPr marL="457200" indent="-457200" defTabSz="407526">
              <a:spcAft>
                <a:spcPts val="1293"/>
              </a:spcAft>
              <a:buFont typeface="+mj-lt"/>
              <a:buAutoNum type="arabicPeriod"/>
              <a:defRPr/>
            </a:pPr>
            <a:r>
              <a:rPr lang="fr-FR" dirty="0"/>
              <a:t>Présentation d’un modèle expérimental</a:t>
            </a:r>
          </a:p>
          <a:p>
            <a:pPr marL="820737" lvl="1" indent="-457200" defTabSz="407526">
              <a:spcAft>
                <a:spcPts val="1293"/>
              </a:spcAft>
              <a:buFont typeface="Arial" panose="020B0604020202020204" pitchFamily="34" charset="0"/>
              <a:buChar char="•"/>
              <a:defRPr/>
            </a:pPr>
            <a:r>
              <a:rPr lang="fr-FR" b="0" dirty="0"/>
              <a:t>Pose de l’hypothèse pour répondre</a:t>
            </a:r>
          </a:p>
          <a:p>
            <a:pPr marL="457200" indent="-457200" defTabSz="407526">
              <a:spcAft>
                <a:spcPts val="1293"/>
              </a:spcAft>
              <a:buFont typeface="+mj-lt"/>
              <a:buAutoNum type="arabicPeriod"/>
              <a:defRPr/>
            </a:pPr>
            <a:r>
              <a:rPr lang="fr-FR" dirty="0"/>
              <a:t>Imaginons des alternatives</a:t>
            </a:r>
          </a:p>
          <a:p>
            <a:pPr marL="820737" lvl="1" indent="-457200" defTabSz="407526">
              <a:spcAft>
                <a:spcPts val="1293"/>
              </a:spcAft>
              <a:buFont typeface="Arial" panose="020B0604020202020204" pitchFamily="34" charset="0"/>
              <a:buChar char="•"/>
              <a:defRPr/>
            </a:pPr>
            <a:r>
              <a:rPr lang="fr-FR" b="0" dirty="0"/>
              <a:t>Pose d’anticipations métrologiques sur la base du modèle expérimental</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marL="0" marR="0" lvl="0" indent="0" algn="r" defTabSz="407526" rtl="0" eaLnBrk="0" fontAlgn="base" latinLnBrk="0" hangingPunct="0">
              <a:lnSpc>
                <a:spcPct val="93000"/>
              </a:lnSpc>
              <a:spcBef>
                <a:spcPct val="0"/>
              </a:spcBef>
              <a:spcAft>
                <a:spcPct val="0"/>
              </a:spcAft>
              <a:buClrTx/>
              <a:buSzPct val="100000"/>
              <a:buFontTx/>
              <a:buNone/>
              <a:tabLst>
                <a:tab pos="656650" algn="l"/>
                <a:tab pos="1313299" algn="l"/>
                <a:tab pos="1969949" algn="l"/>
              </a:tabLst>
              <a:defRPr/>
            </a:pPr>
            <a:fld id="{1BB59B4F-60FA-6C49-810D-4E0CA62E62D7}" type="slidenum">
              <a:rPr kumimoji="0" lang="fr-FR" sz="1100" b="1" i="0" u="none" strike="noStrike" kern="0" cap="none" spc="0" normalizeH="0" baseline="0" noProof="0">
                <a:ln>
                  <a:noFill/>
                </a:ln>
                <a:solidFill>
                  <a:srgbClr val="336699"/>
                </a:solidFill>
                <a:effectLst/>
                <a:uLnTx/>
                <a:uFillTx/>
                <a:latin typeface="Verdana" charset="0"/>
                <a:ea typeface="ＭＳ Ｐゴシック" charset="0"/>
                <a:cs typeface="+mn-cs"/>
              </a:rPr>
              <a:pPr marL="0" marR="0" lvl="0" indent="0" algn="r" defTabSz="407526" rtl="0" eaLnBrk="0" fontAlgn="base" latinLnBrk="0" hangingPunct="0">
                <a:lnSpc>
                  <a:spcPct val="93000"/>
                </a:lnSpc>
                <a:spcBef>
                  <a:spcPct val="0"/>
                </a:spcBef>
                <a:spcAft>
                  <a:spcPct val="0"/>
                </a:spcAft>
                <a:buClrTx/>
                <a:buSzPct val="100000"/>
                <a:buFontTx/>
                <a:buNone/>
                <a:tabLst>
                  <a:tab pos="656650" algn="l"/>
                  <a:tab pos="1313299" algn="l"/>
                  <a:tab pos="1969949" algn="l"/>
                </a:tabLst>
                <a:defRPr/>
              </a:pPr>
              <a:t>1</a:t>
            </a:fld>
            <a:endParaRPr kumimoji="0" lang="fr-FR" sz="1100" b="1" i="0" u="none" strike="noStrike" kern="0" cap="none" spc="0" normalizeH="0" baseline="0" noProof="0" dirty="0">
              <a:ln>
                <a:noFill/>
              </a:ln>
              <a:solidFill>
                <a:srgbClr val="336699"/>
              </a:solidFill>
              <a:effectLst/>
              <a:uLnTx/>
              <a:uFillTx/>
              <a:latin typeface="Verdana" charset="0"/>
              <a:ea typeface="ＭＳ Ｐゴシック" charset="0"/>
              <a:cs typeface="+mn-cs"/>
            </a:endParaRPr>
          </a:p>
        </p:txBody>
      </p:sp>
    </p:spTree>
    <p:extLst>
      <p:ext uri="{BB962C8B-B14F-4D97-AF65-F5344CB8AC3E}">
        <p14:creationId xmlns:p14="http://schemas.microsoft.com/office/powerpoint/2010/main" val="3442307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6C416-8676-4877-8151-E7B8D31A9429}"/>
              </a:ext>
            </a:extLst>
          </p:cNvPr>
          <p:cNvSpPr>
            <a:spLocks noGrp="1"/>
          </p:cNvSpPr>
          <p:nvPr>
            <p:ph type="title"/>
          </p:nvPr>
        </p:nvSpPr>
        <p:spPr/>
        <p:txBody>
          <a:bodyPr/>
          <a:lstStyle/>
          <a:p>
            <a:r>
              <a:rPr lang="fr-FR" dirty="0"/>
              <a:t>3. Anticipations métrologiques</a:t>
            </a:r>
          </a:p>
        </p:txBody>
      </p:sp>
      <p:sp>
        <p:nvSpPr>
          <p:cNvPr id="3" name="Espace réservé du contenu 2">
            <a:extLst>
              <a:ext uri="{FF2B5EF4-FFF2-40B4-BE49-F238E27FC236}">
                <a16:creationId xmlns:a16="http://schemas.microsoft.com/office/drawing/2014/main" id="{2603F970-C0D4-45EE-AE4A-3FDDDA64B15D}"/>
              </a:ext>
            </a:extLst>
          </p:cNvPr>
          <p:cNvSpPr>
            <a:spLocks noGrp="1"/>
          </p:cNvSpPr>
          <p:nvPr>
            <p:ph idx="1"/>
          </p:nvPr>
        </p:nvSpPr>
        <p:spPr/>
        <p:txBody>
          <a:bodyPr/>
          <a:lstStyle/>
          <a:p>
            <a:r>
              <a:rPr lang="fr-FR" dirty="0"/>
              <a:t>Zoom sur un chaînon de valeurs : 2 boucles reliées</a:t>
            </a:r>
          </a:p>
          <a:p>
            <a:endParaRPr lang="fr-FR" dirty="0"/>
          </a:p>
          <a:p>
            <a:endParaRPr lang="fr-FR" dirty="0"/>
          </a:p>
          <a:p>
            <a:endParaRPr lang="fr-FR" dirty="0"/>
          </a:p>
          <a:p>
            <a:r>
              <a:rPr lang="fr-FR" sz="2000" b="0" dirty="0">
                <a:solidFill>
                  <a:schemeClr val="tx2"/>
                </a:solidFill>
              </a:rPr>
              <a:t>Boucle 2 : Processus de « convention »</a:t>
            </a:r>
          </a:p>
          <a:p>
            <a:endParaRPr lang="fr-FR" sz="2000" b="0" dirty="0"/>
          </a:p>
          <a:p>
            <a:pPr lvl="1"/>
            <a:r>
              <a:rPr lang="fr-FR" sz="1700" b="0" dirty="0"/>
              <a:t>Société                                  Normes/Habitudes, idéations/imaginaire</a:t>
            </a:r>
          </a:p>
          <a:p>
            <a:pPr lvl="1"/>
            <a:r>
              <a:rPr lang="fr-FR" sz="1700" b="0" dirty="0"/>
              <a:t>Communauté                                    </a:t>
            </a:r>
          </a:p>
          <a:p>
            <a:endParaRPr lang="fr-FR" dirty="0"/>
          </a:p>
        </p:txBody>
      </p:sp>
      <p:sp>
        <p:nvSpPr>
          <p:cNvPr id="4" name="Espace réservé du numéro de diapositive 3">
            <a:extLst>
              <a:ext uri="{FF2B5EF4-FFF2-40B4-BE49-F238E27FC236}">
                <a16:creationId xmlns:a16="http://schemas.microsoft.com/office/drawing/2014/main" id="{4B64FA1E-A7F7-4F5F-A4E9-C9FE7AADE9AC}"/>
              </a:ext>
            </a:extLst>
          </p:cNvPr>
          <p:cNvSpPr>
            <a:spLocks noGrp="1"/>
          </p:cNvSpPr>
          <p:nvPr>
            <p:ph type="sldNum" idx="12"/>
          </p:nvPr>
        </p:nvSpPr>
        <p:spPr/>
        <p:txBody>
          <a:bodyPr/>
          <a:lstStyle/>
          <a:p>
            <a:pPr>
              <a:defRPr/>
            </a:pPr>
            <a:fld id="{C1DB60F1-B213-4140-9DAF-9D79D41B9B2D}" type="slidenum">
              <a:rPr lang="fr-FR" smtClean="0"/>
              <a:pPr>
                <a:defRPr/>
              </a:pPr>
              <a:t>19</a:t>
            </a:fld>
            <a:endParaRPr lang="fr-FR"/>
          </a:p>
        </p:txBody>
      </p:sp>
      <p:sp>
        <p:nvSpPr>
          <p:cNvPr id="5" name="Organigramme : Joindre 4">
            <a:extLst>
              <a:ext uri="{FF2B5EF4-FFF2-40B4-BE49-F238E27FC236}">
                <a16:creationId xmlns:a16="http://schemas.microsoft.com/office/drawing/2014/main" id="{CF98B941-F126-4AEE-838A-8F681CE1E5B0}"/>
              </a:ext>
            </a:extLst>
          </p:cNvPr>
          <p:cNvSpPr/>
          <p:nvPr/>
        </p:nvSpPr>
        <p:spPr bwMode="auto">
          <a:xfrm rot="16200000">
            <a:off x="3723975" y="872716"/>
            <a:ext cx="1296144" cy="3960440"/>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pic>
        <p:nvPicPr>
          <p:cNvPr id="7" name="Image 6">
            <a:extLst>
              <a:ext uri="{FF2B5EF4-FFF2-40B4-BE49-F238E27FC236}">
                <a16:creationId xmlns:a16="http://schemas.microsoft.com/office/drawing/2014/main" id="{DD6841E3-267E-4462-A626-07EBD8B1AA3C}"/>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161550" y="2074168"/>
            <a:ext cx="782245" cy="778768"/>
          </a:xfrm>
          <a:prstGeom prst="rect">
            <a:avLst/>
          </a:prstGeom>
        </p:spPr>
      </p:pic>
      <p:pic>
        <p:nvPicPr>
          <p:cNvPr id="9" name="Image 8">
            <a:extLst>
              <a:ext uri="{FF2B5EF4-FFF2-40B4-BE49-F238E27FC236}">
                <a16:creationId xmlns:a16="http://schemas.microsoft.com/office/drawing/2014/main" id="{0B125F8D-3442-499A-8961-E7F96EB2EE4C}"/>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90370" y="2996952"/>
            <a:ext cx="1302643" cy="588919"/>
          </a:xfrm>
          <a:prstGeom prst="rect">
            <a:avLst/>
          </a:prstGeom>
        </p:spPr>
      </p:pic>
      <p:sp>
        <p:nvSpPr>
          <p:cNvPr id="12" name="Flèche : droite 11">
            <a:extLst>
              <a:ext uri="{FF2B5EF4-FFF2-40B4-BE49-F238E27FC236}">
                <a16:creationId xmlns:a16="http://schemas.microsoft.com/office/drawing/2014/main" id="{0F45BFB4-1084-4FC9-9952-E38D60E1E352}"/>
              </a:ext>
            </a:extLst>
          </p:cNvPr>
          <p:cNvSpPr/>
          <p:nvPr/>
        </p:nvSpPr>
        <p:spPr bwMode="auto">
          <a:xfrm>
            <a:off x="1787039" y="4957850"/>
            <a:ext cx="2376264" cy="288032"/>
          </a:xfrm>
          <a:prstGeom prst="rightArrow">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3" name="Flèche : angle droit 12">
            <a:extLst>
              <a:ext uri="{FF2B5EF4-FFF2-40B4-BE49-F238E27FC236}">
                <a16:creationId xmlns:a16="http://schemas.microsoft.com/office/drawing/2014/main" id="{9AA6FC26-FB92-4CA1-BB96-B53C9D803E7C}"/>
              </a:ext>
            </a:extLst>
          </p:cNvPr>
          <p:cNvSpPr/>
          <p:nvPr/>
        </p:nvSpPr>
        <p:spPr bwMode="auto">
          <a:xfrm flipH="1">
            <a:off x="1547664" y="5577053"/>
            <a:ext cx="3826509" cy="432048"/>
          </a:xfrm>
          <a:prstGeom prst="bentUpArrow">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4" name="ZoneTexte 13">
            <a:extLst>
              <a:ext uri="{FF2B5EF4-FFF2-40B4-BE49-F238E27FC236}">
                <a16:creationId xmlns:a16="http://schemas.microsoft.com/office/drawing/2014/main" id="{5EE4F126-150E-4DDA-816C-3C2555B62F99}"/>
              </a:ext>
            </a:extLst>
          </p:cNvPr>
          <p:cNvSpPr txBox="1"/>
          <p:nvPr/>
        </p:nvSpPr>
        <p:spPr>
          <a:xfrm>
            <a:off x="1645320" y="4611000"/>
            <a:ext cx="2659702" cy="349968"/>
          </a:xfrm>
          <a:prstGeom prst="rect">
            <a:avLst/>
          </a:prstGeom>
          <a:noFill/>
        </p:spPr>
        <p:txBody>
          <a:bodyPr wrap="none" rtlCol="0">
            <a:spAutoFit/>
          </a:bodyPr>
          <a:lstStyle/>
          <a:p>
            <a:r>
              <a:rPr lang="fr-FR" dirty="0">
                <a:solidFill>
                  <a:schemeClr val="bg2"/>
                </a:solidFill>
              </a:rPr>
              <a:t>Perceptions et créations</a:t>
            </a:r>
          </a:p>
        </p:txBody>
      </p:sp>
      <p:sp>
        <p:nvSpPr>
          <p:cNvPr id="15" name="ZoneTexte 14">
            <a:extLst>
              <a:ext uri="{FF2B5EF4-FFF2-40B4-BE49-F238E27FC236}">
                <a16:creationId xmlns:a16="http://schemas.microsoft.com/office/drawing/2014/main" id="{4334AF56-72D4-4AEF-B3C5-0B74C10C076D}"/>
              </a:ext>
            </a:extLst>
          </p:cNvPr>
          <p:cNvSpPr txBox="1"/>
          <p:nvPr/>
        </p:nvSpPr>
        <p:spPr>
          <a:xfrm>
            <a:off x="1464217" y="6070959"/>
            <a:ext cx="2698175" cy="349968"/>
          </a:xfrm>
          <a:prstGeom prst="rect">
            <a:avLst/>
          </a:prstGeom>
          <a:noFill/>
        </p:spPr>
        <p:txBody>
          <a:bodyPr wrap="none" rtlCol="0">
            <a:spAutoFit/>
          </a:bodyPr>
          <a:lstStyle/>
          <a:p>
            <a:r>
              <a:rPr lang="fr-FR" dirty="0">
                <a:solidFill>
                  <a:schemeClr val="bg2"/>
                </a:solidFill>
              </a:rPr>
              <a:t>Conservation/Révolution</a:t>
            </a:r>
          </a:p>
        </p:txBody>
      </p:sp>
    </p:spTree>
    <p:extLst>
      <p:ext uri="{BB962C8B-B14F-4D97-AF65-F5344CB8AC3E}">
        <p14:creationId xmlns:p14="http://schemas.microsoft.com/office/powerpoint/2010/main" val="1913578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6C416-8676-4877-8151-E7B8D31A9429}"/>
              </a:ext>
            </a:extLst>
          </p:cNvPr>
          <p:cNvSpPr>
            <a:spLocks noGrp="1"/>
          </p:cNvSpPr>
          <p:nvPr>
            <p:ph type="title"/>
          </p:nvPr>
        </p:nvSpPr>
        <p:spPr/>
        <p:txBody>
          <a:bodyPr/>
          <a:lstStyle/>
          <a:p>
            <a:r>
              <a:rPr lang="fr-FR" dirty="0"/>
              <a:t>3. Anticipations métrologiques</a:t>
            </a:r>
          </a:p>
        </p:txBody>
      </p:sp>
      <p:sp>
        <p:nvSpPr>
          <p:cNvPr id="3" name="Espace réservé du contenu 2">
            <a:extLst>
              <a:ext uri="{FF2B5EF4-FFF2-40B4-BE49-F238E27FC236}">
                <a16:creationId xmlns:a16="http://schemas.microsoft.com/office/drawing/2014/main" id="{2603F970-C0D4-45EE-AE4A-3FDDDA64B15D}"/>
              </a:ext>
            </a:extLst>
          </p:cNvPr>
          <p:cNvSpPr>
            <a:spLocks noGrp="1"/>
          </p:cNvSpPr>
          <p:nvPr>
            <p:ph idx="1"/>
          </p:nvPr>
        </p:nvSpPr>
        <p:spPr/>
        <p:txBody>
          <a:bodyPr/>
          <a:lstStyle/>
          <a:p>
            <a:r>
              <a:rPr lang="fr-FR" dirty="0"/>
              <a:t>Zoom sur un chaînon de valeurs : 2 boucles reliées</a:t>
            </a:r>
          </a:p>
          <a:p>
            <a:endParaRPr lang="fr-FR" dirty="0"/>
          </a:p>
          <a:p>
            <a:endParaRPr lang="fr-FR" dirty="0"/>
          </a:p>
          <a:p>
            <a:r>
              <a:rPr lang="fr-FR" sz="2000" b="0" dirty="0"/>
              <a:t>Les deux boucles s’inter-constituent :</a:t>
            </a:r>
          </a:p>
          <a:p>
            <a:pPr marL="342900" indent="-342900">
              <a:buFontTx/>
              <a:buChar char="-"/>
            </a:pPr>
            <a:r>
              <a:rPr lang="fr-FR" sz="2000" b="0" dirty="0"/>
              <a:t>La B1 illustre le niveau des actions qui produisent des créations de normes et alimentent les imaginaires…</a:t>
            </a:r>
          </a:p>
          <a:p>
            <a:pPr marL="342900" indent="-342900">
              <a:buFontTx/>
              <a:buChar char="-"/>
            </a:pPr>
            <a:r>
              <a:rPr lang="fr-FR" sz="2000" b="0" dirty="0"/>
              <a:t>La B2 illustre le niveau d’une société qui repose sur des conventions sociales venant circonscrire les actions</a:t>
            </a:r>
          </a:p>
          <a:p>
            <a:pPr marL="0" indent="0"/>
            <a:r>
              <a:rPr lang="fr-FR" sz="2000" b="0" dirty="0"/>
              <a:t>Dans toute qualité vient s’exprimer des valeurs et des normes reliées à un sujet social et à une communauté : même implicitement.</a:t>
            </a:r>
            <a:endParaRPr lang="fr-FR" dirty="0"/>
          </a:p>
        </p:txBody>
      </p:sp>
      <p:sp>
        <p:nvSpPr>
          <p:cNvPr id="4" name="Espace réservé du numéro de diapositive 3">
            <a:extLst>
              <a:ext uri="{FF2B5EF4-FFF2-40B4-BE49-F238E27FC236}">
                <a16:creationId xmlns:a16="http://schemas.microsoft.com/office/drawing/2014/main" id="{4B64FA1E-A7F7-4F5F-A4E9-C9FE7AADE9AC}"/>
              </a:ext>
            </a:extLst>
          </p:cNvPr>
          <p:cNvSpPr>
            <a:spLocks noGrp="1"/>
          </p:cNvSpPr>
          <p:nvPr>
            <p:ph type="sldNum" idx="12"/>
          </p:nvPr>
        </p:nvSpPr>
        <p:spPr/>
        <p:txBody>
          <a:bodyPr/>
          <a:lstStyle/>
          <a:p>
            <a:pPr>
              <a:defRPr/>
            </a:pPr>
            <a:fld id="{C1DB60F1-B213-4140-9DAF-9D79D41B9B2D}" type="slidenum">
              <a:rPr lang="fr-FR" smtClean="0"/>
              <a:pPr>
                <a:defRPr/>
              </a:pPr>
              <a:t>20</a:t>
            </a:fld>
            <a:endParaRPr lang="fr-FR"/>
          </a:p>
        </p:txBody>
      </p:sp>
      <p:sp>
        <p:nvSpPr>
          <p:cNvPr id="5" name="Organigramme : Joindre 4">
            <a:extLst>
              <a:ext uri="{FF2B5EF4-FFF2-40B4-BE49-F238E27FC236}">
                <a16:creationId xmlns:a16="http://schemas.microsoft.com/office/drawing/2014/main" id="{CF98B941-F126-4AEE-838A-8F681CE1E5B0}"/>
              </a:ext>
            </a:extLst>
          </p:cNvPr>
          <p:cNvSpPr/>
          <p:nvPr/>
        </p:nvSpPr>
        <p:spPr bwMode="auto">
          <a:xfrm rot="16200000">
            <a:off x="3723975" y="872716"/>
            <a:ext cx="1296144" cy="3960440"/>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pic>
        <p:nvPicPr>
          <p:cNvPr id="7" name="Image 6">
            <a:extLst>
              <a:ext uri="{FF2B5EF4-FFF2-40B4-BE49-F238E27FC236}">
                <a16:creationId xmlns:a16="http://schemas.microsoft.com/office/drawing/2014/main" id="{DD6841E3-267E-4462-A626-07EBD8B1AA3C}"/>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161550" y="2074168"/>
            <a:ext cx="782245" cy="778768"/>
          </a:xfrm>
          <a:prstGeom prst="rect">
            <a:avLst/>
          </a:prstGeom>
        </p:spPr>
      </p:pic>
      <p:pic>
        <p:nvPicPr>
          <p:cNvPr id="9" name="Image 8">
            <a:extLst>
              <a:ext uri="{FF2B5EF4-FFF2-40B4-BE49-F238E27FC236}">
                <a16:creationId xmlns:a16="http://schemas.microsoft.com/office/drawing/2014/main" id="{0B125F8D-3442-499A-8961-E7F96EB2EE4C}"/>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90370" y="2996952"/>
            <a:ext cx="1302643" cy="588919"/>
          </a:xfrm>
          <a:prstGeom prst="rect">
            <a:avLst/>
          </a:prstGeom>
        </p:spPr>
      </p:pic>
    </p:spTree>
    <p:extLst>
      <p:ext uri="{BB962C8B-B14F-4D97-AF65-F5344CB8AC3E}">
        <p14:creationId xmlns:p14="http://schemas.microsoft.com/office/powerpoint/2010/main" val="1295440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80BC78-D45D-4940-94EF-E4F77F933FDB}"/>
              </a:ext>
            </a:extLst>
          </p:cNvPr>
          <p:cNvSpPr>
            <a:spLocks noGrp="1"/>
          </p:cNvSpPr>
          <p:nvPr>
            <p:ph type="title"/>
          </p:nvPr>
        </p:nvSpPr>
        <p:spPr/>
        <p:txBody>
          <a:bodyPr/>
          <a:lstStyle/>
          <a:p>
            <a:r>
              <a:rPr lang="fr-FR" dirty="0"/>
              <a:t>3. Anticipations métrologiques</a:t>
            </a:r>
          </a:p>
        </p:txBody>
      </p:sp>
      <p:sp>
        <p:nvSpPr>
          <p:cNvPr id="3" name="Espace réservé du contenu 2">
            <a:extLst>
              <a:ext uri="{FF2B5EF4-FFF2-40B4-BE49-F238E27FC236}">
                <a16:creationId xmlns:a16="http://schemas.microsoft.com/office/drawing/2014/main" id="{7C7B5B3D-4D4D-4638-84D3-55B563D6015F}"/>
              </a:ext>
            </a:extLst>
          </p:cNvPr>
          <p:cNvSpPr>
            <a:spLocks noGrp="1"/>
          </p:cNvSpPr>
          <p:nvPr>
            <p:ph idx="1"/>
          </p:nvPr>
        </p:nvSpPr>
        <p:spPr/>
        <p:txBody>
          <a:bodyPr/>
          <a:lstStyle/>
          <a:p>
            <a:r>
              <a:rPr lang="fr-FR" dirty="0"/>
              <a:t>Conclusion</a:t>
            </a:r>
          </a:p>
        </p:txBody>
      </p:sp>
      <p:sp>
        <p:nvSpPr>
          <p:cNvPr id="4" name="Espace réservé du numéro de diapositive 3">
            <a:extLst>
              <a:ext uri="{FF2B5EF4-FFF2-40B4-BE49-F238E27FC236}">
                <a16:creationId xmlns:a16="http://schemas.microsoft.com/office/drawing/2014/main" id="{A4A007A7-5FE8-43BB-B764-0FE25BA0BD34}"/>
              </a:ext>
            </a:extLst>
          </p:cNvPr>
          <p:cNvSpPr>
            <a:spLocks noGrp="1"/>
          </p:cNvSpPr>
          <p:nvPr>
            <p:ph type="sldNum" idx="12"/>
          </p:nvPr>
        </p:nvSpPr>
        <p:spPr/>
        <p:txBody>
          <a:bodyPr/>
          <a:lstStyle/>
          <a:p>
            <a:pPr>
              <a:defRPr/>
            </a:pPr>
            <a:fld id="{C1DB60F1-B213-4140-9DAF-9D79D41B9B2D}" type="slidenum">
              <a:rPr lang="fr-FR" smtClean="0"/>
              <a:pPr>
                <a:defRPr/>
              </a:pPr>
              <a:t>21</a:t>
            </a:fld>
            <a:endParaRPr lang="fr-FR"/>
          </a:p>
        </p:txBody>
      </p:sp>
      <p:sp>
        <p:nvSpPr>
          <p:cNvPr id="5" name="Accolades 4">
            <a:extLst>
              <a:ext uri="{FF2B5EF4-FFF2-40B4-BE49-F238E27FC236}">
                <a16:creationId xmlns:a16="http://schemas.microsoft.com/office/drawing/2014/main" id="{48551D68-7D53-4B9A-AB47-2EA363286898}"/>
              </a:ext>
            </a:extLst>
          </p:cNvPr>
          <p:cNvSpPr/>
          <p:nvPr/>
        </p:nvSpPr>
        <p:spPr bwMode="auto">
          <a:xfrm>
            <a:off x="3203848" y="2869431"/>
            <a:ext cx="2376264" cy="792088"/>
          </a:xfrm>
          <a:prstGeom prst="bracePair">
            <a:avLst/>
          </a:prstGeom>
          <a:solidFill>
            <a:schemeClr val="accent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Temps formel du système-évaluateur</a:t>
            </a:r>
          </a:p>
        </p:txBody>
      </p:sp>
      <p:sp>
        <p:nvSpPr>
          <p:cNvPr id="6" name="Accolades 5">
            <a:extLst>
              <a:ext uri="{FF2B5EF4-FFF2-40B4-BE49-F238E27FC236}">
                <a16:creationId xmlns:a16="http://schemas.microsoft.com/office/drawing/2014/main" id="{20C97471-800D-4F66-A7FE-F6B12A3DC0AF}"/>
              </a:ext>
            </a:extLst>
          </p:cNvPr>
          <p:cNvSpPr/>
          <p:nvPr/>
        </p:nvSpPr>
        <p:spPr bwMode="auto">
          <a:xfrm>
            <a:off x="1691680" y="2090973"/>
            <a:ext cx="5616624" cy="792088"/>
          </a:xfrm>
          <a:prstGeom prst="bracePair">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Existence de l’organisation évaluée</a:t>
            </a:r>
          </a:p>
        </p:txBody>
      </p:sp>
      <p:cxnSp>
        <p:nvCxnSpPr>
          <p:cNvPr id="8" name="Connecteur droit avec flèche 7">
            <a:extLst>
              <a:ext uri="{FF2B5EF4-FFF2-40B4-BE49-F238E27FC236}">
                <a16:creationId xmlns:a16="http://schemas.microsoft.com/office/drawing/2014/main" id="{7FED93A3-17A5-4C8D-BC2A-537B0067B96E}"/>
              </a:ext>
            </a:extLst>
          </p:cNvPr>
          <p:cNvCxnSpPr>
            <a:cxnSpLocks/>
          </p:cNvCxnSpPr>
          <p:nvPr/>
        </p:nvCxnSpPr>
        <p:spPr bwMode="auto">
          <a:xfrm>
            <a:off x="5580112" y="2996952"/>
            <a:ext cx="1656184"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Connecteur droit avec flèche 9">
            <a:extLst>
              <a:ext uri="{FF2B5EF4-FFF2-40B4-BE49-F238E27FC236}">
                <a16:creationId xmlns:a16="http://schemas.microsoft.com/office/drawing/2014/main" id="{AB5B9218-B352-4941-A192-7D0E5AB36948}"/>
              </a:ext>
            </a:extLst>
          </p:cNvPr>
          <p:cNvCxnSpPr>
            <a:cxnSpLocks/>
          </p:cNvCxnSpPr>
          <p:nvPr/>
        </p:nvCxnSpPr>
        <p:spPr bwMode="auto">
          <a:xfrm flipH="1">
            <a:off x="1756813" y="2996952"/>
            <a:ext cx="1440160"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ZoneTexte 10">
            <a:extLst>
              <a:ext uri="{FF2B5EF4-FFF2-40B4-BE49-F238E27FC236}">
                <a16:creationId xmlns:a16="http://schemas.microsoft.com/office/drawing/2014/main" id="{384444F2-0E86-4624-9396-D362833C723D}"/>
              </a:ext>
            </a:extLst>
          </p:cNvPr>
          <p:cNvSpPr txBox="1"/>
          <p:nvPr/>
        </p:nvSpPr>
        <p:spPr>
          <a:xfrm>
            <a:off x="557554" y="4426061"/>
            <a:ext cx="2358262" cy="779252"/>
          </a:xfrm>
          <a:prstGeom prst="rect">
            <a:avLst/>
          </a:prstGeom>
          <a:noFill/>
        </p:spPr>
        <p:txBody>
          <a:bodyPr wrap="square" rtlCol="0">
            <a:spAutoFit/>
          </a:bodyPr>
          <a:lstStyle/>
          <a:p>
            <a:r>
              <a:rPr lang="fr-FR" sz="1600" b="1" dirty="0">
                <a:solidFill>
                  <a:schemeClr val="accent6"/>
                </a:solidFill>
              </a:rPr>
              <a:t>Qualités enthalpiques</a:t>
            </a:r>
          </a:p>
          <a:p>
            <a:r>
              <a:rPr lang="fr-FR" sz="1600" b="1" dirty="0">
                <a:solidFill>
                  <a:schemeClr val="accent6"/>
                </a:solidFill>
              </a:rPr>
              <a:t>Qualités entropiques</a:t>
            </a:r>
          </a:p>
          <a:p>
            <a:r>
              <a:rPr lang="fr-FR" sz="1600" b="1" dirty="0">
                <a:solidFill>
                  <a:schemeClr val="accent6"/>
                </a:solidFill>
              </a:rPr>
              <a:t>Qualités matérielles</a:t>
            </a:r>
            <a:endParaRPr lang="fr-FR" sz="1600" dirty="0">
              <a:solidFill>
                <a:schemeClr val="accent6"/>
              </a:solidFill>
            </a:endParaRPr>
          </a:p>
        </p:txBody>
      </p:sp>
      <p:sp>
        <p:nvSpPr>
          <p:cNvPr id="13" name="Organigramme : Joindre 12">
            <a:extLst>
              <a:ext uri="{FF2B5EF4-FFF2-40B4-BE49-F238E27FC236}">
                <a16:creationId xmlns:a16="http://schemas.microsoft.com/office/drawing/2014/main" id="{7E757244-0434-4046-8D76-DA5F440145D0}"/>
              </a:ext>
            </a:extLst>
          </p:cNvPr>
          <p:cNvSpPr/>
          <p:nvPr/>
        </p:nvSpPr>
        <p:spPr bwMode="auto">
          <a:xfrm rot="16200000">
            <a:off x="3307721" y="3601880"/>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4" name="Organigramme : Joindre 13">
            <a:extLst>
              <a:ext uri="{FF2B5EF4-FFF2-40B4-BE49-F238E27FC236}">
                <a16:creationId xmlns:a16="http://schemas.microsoft.com/office/drawing/2014/main" id="{103C7AC0-A467-4AF5-BC21-CF062814EE04}"/>
              </a:ext>
            </a:extLst>
          </p:cNvPr>
          <p:cNvSpPr/>
          <p:nvPr/>
        </p:nvSpPr>
        <p:spPr bwMode="auto">
          <a:xfrm rot="16200000">
            <a:off x="3994428" y="3603365"/>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5" name="Organigramme : Joindre 14">
            <a:extLst>
              <a:ext uri="{FF2B5EF4-FFF2-40B4-BE49-F238E27FC236}">
                <a16:creationId xmlns:a16="http://schemas.microsoft.com/office/drawing/2014/main" id="{02FB0D27-7595-4EC1-9866-0C9D82C42C62}"/>
              </a:ext>
            </a:extLst>
          </p:cNvPr>
          <p:cNvSpPr/>
          <p:nvPr/>
        </p:nvSpPr>
        <p:spPr bwMode="auto">
          <a:xfrm rot="16200000">
            <a:off x="4604988" y="3601881"/>
            <a:ext cx="360040" cy="435064"/>
          </a:xfrm>
          <a:prstGeom prst="flowChartCollate">
            <a:avLst/>
          </a:prstGeom>
          <a:solidFill>
            <a:schemeClr val="bg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7" name="ZoneTexte 16">
            <a:extLst>
              <a:ext uri="{FF2B5EF4-FFF2-40B4-BE49-F238E27FC236}">
                <a16:creationId xmlns:a16="http://schemas.microsoft.com/office/drawing/2014/main" id="{ADB30E81-68FA-4EA7-8C3D-6C9C6832AC99}"/>
              </a:ext>
            </a:extLst>
          </p:cNvPr>
          <p:cNvSpPr txBox="1"/>
          <p:nvPr/>
        </p:nvSpPr>
        <p:spPr>
          <a:xfrm>
            <a:off x="1075880" y="3164702"/>
            <a:ext cx="2121093" cy="865237"/>
          </a:xfrm>
          <a:prstGeom prst="rect">
            <a:avLst/>
          </a:prstGeom>
          <a:noFill/>
        </p:spPr>
        <p:txBody>
          <a:bodyPr wrap="none" rtlCol="0">
            <a:spAutoFit/>
          </a:bodyPr>
          <a:lstStyle/>
          <a:p>
            <a:r>
              <a:rPr lang="fr-FR" dirty="0">
                <a:solidFill>
                  <a:schemeClr val="bg2"/>
                </a:solidFill>
              </a:rPr>
              <a:t>L’évaluation par</a:t>
            </a:r>
          </a:p>
          <a:p>
            <a:r>
              <a:rPr lang="fr-FR" dirty="0">
                <a:solidFill>
                  <a:schemeClr val="bg2"/>
                </a:solidFill>
              </a:rPr>
              <a:t>chaînes de valeurs</a:t>
            </a:r>
          </a:p>
          <a:p>
            <a:r>
              <a:rPr lang="fr-FR" i="1" dirty="0">
                <a:solidFill>
                  <a:schemeClr val="bg2"/>
                </a:solidFill>
              </a:rPr>
              <a:t>Travail</a:t>
            </a:r>
          </a:p>
        </p:txBody>
      </p:sp>
      <p:cxnSp>
        <p:nvCxnSpPr>
          <p:cNvPr id="20" name="Connecteur droit avec flèche 19">
            <a:extLst>
              <a:ext uri="{FF2B5EF4-FFF2-40B4-BE49-F238E27FC236}">
                <a16:creationId xmlns:a16="http://schemas.microsoft.com/office/drawing/2014/main" id="{7B8529E5-D4CC-4DA7-8A2D-A66F4B25E321}"/>
              </a:ext>
            </a:extLst>
          </p:cNvPr>
          <p:cNvCxnSpPr/>
          <p:nvPr/>
        </p:nvCxnSpPr>
        <p:spPr bwMode="auto">
          <a:xfrm>
            <a:off x="1979712" y="3819412"/>
            <a:ext cx="3600400" cy="0"/>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A84140C8-E690-4BBC-94CC-C05C034125F9}"/>
              </a:ext>
            </a:extLst>
          </p:cNvPr>
          <p:cNvSpPr txBox="1"/>
          <p:nvPr/>
        </p:nvSpPr>
        <p:spPr>
          <a:xfrm>
            <a:off x="5653348" y="3134196"/>
            <a:ext cx="2159566" cy="865237"/>
          </a:xfrm>
          <a:prstGeom prst="rect">
            <a:avLst/>
          </a:prstGeom>
          <a:noFill/>
        </p:spPr>
        <p:txBody>
          <a:bodyPr wrap="none" rtlCol="0">
            <a:spAutoFit/>
          </a:bodyPr>
          <a:lstStyle/>
          <a:p>
            <a:r>
              <a:rPr lang="fr-FR" dirty="0">
                <a:solidFill>
                  <a:schemeClr val="bg2"/>
                </a:solidFill>
              </a:rPr>
              <a:t>Des types de </a:t>
            </a:r>
          </a:p>
          <a:p>
            <a:r>
              <a:rPr lang="fr-FR" dirty="0">
                <a:solidFill>
                  <a:schemeClr val="bg2"/>
                </a:solidFill>
              </a:rPr>
              <a:t>qualités manifestes</a:t>
            </a:r>
          </a:p>
          <a:p>
            <a:r>
              <a:rPr lang="fr-FR" i="1" dirty="0">
                <a:solidFill>
                  <a:schemeClr val="bg2"/>
                </a:solidFill>
              </a:rPr>
              <a:t>Chaleur</a:t>
            </a:r>
          </a:p>
        </p:txBody>
      </p:sp>
      <p:sp>
        <p:nvSpPr>
          <p:cNvPr id="18" name="ZoneTexte 17">
            <a:extLst>
              <a:ext uri="{FF2B5EF4-FFF2-40B4-BE49-F238E27FC236}">
                <a16:creationId xmlns:a16="http://schemas.microsoft.com/office/drawing/2014/main" id="{0CB34381-7597-4644-B1E3-B3485721FE24}"/>
              </a:ext>
            </a:extLst>
          </p:cNvPr>
          <p:cNvSpPr txBox="1"/>
          <p:nvPr/>
        </p:nvSpPr>
        <p:spPr>
          <a:xfrm>
            <a:off x="2777785" y="4426061"/>
            <a:ext cx="2358262" cy="779252"/>
          </a:xfrm>
          <a:prstGeom prst="rect">
            <a:avLst/>
          </a:prstGeom>
          <a:noFill/>
        </p:spPr>
        <p:txBody>
          <a:bodyPr wrap="square" rtlCol="0">
            <a:spAutoFit/>
          </a:bodyPr>
          <a:lstStyle/>
          <a:p>
            <a:r>
              <a:rPr lang="fr-FR" sz="1600" b="1" dirty="0">
                <a:solidFill>
                  <a:schemeClr val="bg2"/>
                </a:solidFill>
              </a:rPr>
              <a:t>formalisées dans des « états » ou des « degrés » manifestes</a:t>
            </a:r>
            <a:endParaRPr lang="fr-FR" sz="1600" dirty="0">
              <a:solidFill>
                <a:schemeClr val="bg2"/>
              </a:solidFill>
            </a:endParaRPr>
          </a:p>
        </p:txBody>
      </p:sp>
      <p:sp>
        <p:nvSpPr>
          <p:cNvPr id="19" name="ZoneTexte 18">
            <a:extLst>
              <a:ext uri="{FF2B5EF4-FFF2-40B4-BE49-F238E27FC236}">
                <a16:creationId xmlns:a16="http://schemas.microsoft.com/office/drawing/2014/main" id="{48CC09B0-8D1F-4BFD-82EF-1039315C748C}"/>
              </a:ext>
            </a:extLst>
          </p:cNvPr>
          <p:cNvSpPr txBox="1"/>
          <p:nvPr/>
        </p:nvSpPr>
        <p:spPr>
          <a:xfrm>
            <a:off x="5136046" y="4426061"/>
            <a:ext cx="2748321" cy="779252"/>
          </a:xfrm>
          <a:prstGeom prst="rect">
            <a:avLst/>
          </a:prstGeom>
          <a:noFill/>
        </p:spPr>
        <p:txBody>
          <a:bodyPr wrap="square" rtlCol="0">
            <a:spAutoFit/>
          </a:bodyPr>
          <a:lstStyle/>
          <a:p>
            <a:r>
              <a:rPr lang="fr-FR" sz="1600" b="1" dirty="0">
                <a:solidFill>
                  <a:schemeClr val="tx2"/>
                </a:solidFill>
              </a:rPr>
              <a:t>rendant compte de leur provenance (B1) et de leur support normatif (B2)</a:t>
            </a:r>
            <a:endParaRPr lang="fr-FR" sz="1600" dirty="0">
              <a:solidFill>
                <a:schemeClr val="tx2"/>
              </a:solidFill>
            </a:endParaRPr>
          </a:p>
        </p:txBody>
      </p:sp>
      <p:sp>
        <p:nvSpPr>
          <p:cNvPr id="22" name="ZoneTexte 21">
            <a:extLst>
              <a:ext uri="{FF2B5EF4-FFF2-40B4-BE49-F238E27FC236}">
                <a16:creationId xmlns:a16="http://schemas.microsoft.com/office/drawing/2014/main" id="{D2CFC961-DC6A-4DBA-A778-1C4A757DF726}"/>
              </a:ext>
            </a:extLst>
          </p:cNvPr>
          <p:cNvSpPr txBox="1"/>
          <p:nvPr/>
        </p:nvSpPr>
        <p:spPr>
          <a:xfrm>
            <a:off x="2983681" y="5587727"/>
            <a:ext cx="2575794" cy="378565"/>
          </a:xfrm>
          <a:prstGeom prst="rect">
            <a:avLst/>
          </a:prstGeom>
          <a:noFill/>
        </p:spPr>
        <p:txBody>
          <a:bodyPr wrap="square" rtlCol="0">
            <a:spAutoFit/>
          </a:bodyPr>
          <a:lstStyle/>
          <a:p>
            <a:r>
              <a:rPr lang="fr-FR" sz="2000" b="1" dirty="0">
                <a:solidFill>
                  <a:schemeClr val="tx1">
                    <a:lumMod val="50000"/>
                  </a:schemeClr>
                </a:solidFill>
              </a:rPr>
              <a:t>A quelle(s) fin(s) ?</a:t>
            </a:r>
            <a:endParaRPr lang="fr-FR" sz="2000" dirty="0">
              <a:solidFill>
                <a:schemeClr val="tx1">
                  <a:lumMod val="50000"/>
                </a:schemeClr>
              </a:solidFill>
            </a:endParaRPr>
          </a:p>
        </p:txBody>
      </p:sp>
    </p:spTree>
    <p:extLst>
      <p:ext uri="{BB962C8B-B14F-4D97-AF65-F5344CB8AC3E}">
        <p14:creationId xmlns:p14="http://schemas.microsoft.com/office/powerpoint/2010/main" val="173901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8C8F8C-DF23-4C7C-8337-D9BA08676994}"/>
              </a:ext>
            </a:extLst>
          </p:cNvPr>
          <p:cNvSpPr>
            <a:spLocks noGrp="1"/>
          </p:cNvSpPr>
          <p:nvPr>
            <p:ph type="title"/>
          </p:nvPr>
        </p:nvSpPr>
        <p:spPr/>
        <p:txBody>
          <a:bodyPr/>
          <a:lstStyle/>
          <a:p>
            <a:r>
              <a:rPr lang="fr-FR" dirty="0"/>
              <a:t>Conclusion véritable</a:t>
            </a:r>
          </a:p>
        </p:txBody>
      </p:sp>
      <p:sp>
        <p:nvSpPr>
          <p:cNvPr id="3" name="Espace réservé du contenu 2">
            <a:extLst>
              <a:ext uri="{FF2B5EF4-FFF2-40B4-BE49-F238E27FC236}">
                <a16:creationId xmlns:a16="http://schemas.microsoft.com/office/drawing/2014/main" id="{5B76ACD8-9364-4C18-8E3D-268A31ACCC2F}"/>
              </a:ext>
            </a:extLst>
          </p:cNvPr>
          <p:cNvSpPr>
            <a:spLocks noGrp="1"/>
          </p:cNvSpPr>
          <p:nvPr>
            <p:ph idx="1"/>
          </p:nvPr>
        </p:nvSpPr>
        <p:spPr>
          <a:xfrm>
            <a:off x="459581" y="1484784"/>
            <a:ext cx="8224838" cy="4522787"/>
          </a:xfrm>
        </p:spPr>
        <p:txBody>
          <a:bodyPr/>
          <a:lstStyle/>
          <a:p>
            <a:r>
              <a:rPr lang="fr-FR" b="0" dirty="0"/>
              <a:t>L’une des fins possibles peut être de </a:t>
            </a:r>
            <a:r>
              <a:rPr lang="fr-FR" dirty="0"/>
              <a:t>dégager des scenarii de qualités futures : </a:t>
            </a:r>
            <a:r>
              <a:rPr lang="fr-FR" b="0" dirty="0"/>
              <a:t>une chaîne complète de valeurs va jusqu’à situer la genèse et ses contextes historiques, politiques, sociaux, etc.</a:t>
            </a:r>
          </a:p>
          <a:p>
            <a:r>
              <a:rPr lang="fr-FR" b="0" dirty="0"/>
              <a:t>En situant les questions vives comme la transition énergétique dans sa société (par ex. son entreprise) dans cette approche, on ne se limite pas à mesurer les écarts : on dégage des voies d’actions pour </a:t>
            </a:r>
            <a:r>
              <a:rPr lang="fr-FR" dirty="0"/>
              <a:t>instituer ses propres normes</a:t>
            </a:r>
            <a:r>
              <a:rPr lang="fr-FR" b="0" dirty="0"/>
              <a:t>, par-dessus les normes conventionnées.</a:t>
            </a:r>
          </a:p>
          <a:p>
            <a:r>
              <a:rPr lang="fr-FR" sz="2000" b="0" dirty="0"/>
              <a:t>Entre une « éthique du futur » (Jonas, 1998) nécessaire et une démocratisation des normes.</a:t>
            </a:r>
            <a:r>
              <a:rPr lang="fr-FR" b="0" dirty="0"/>
              <a:t> </a:t>
            </a:r>
          </a:p>
        </p:txBody>
      </p:sp>
      <p:sp>
        <p:nvSpPr>
          <p:cNvPr id="4" name="Espace réservé du numéro de diapositive 3">
            <a:extLst>
              <a:ext uri="{FF2B5EF4-FFF2-40B4-BE49-F238E27FC236}">
                <a16:creationId xmlns:a16="http://schemas.microsoft.com/office/drawing/2014/main" id="{99C9C988-1785-4AB9-85A1-E589C0F43082}"/>
              </a:ext>
            </a:extLst>
          </p:cNvPr>
          <p:cNvSpPr>
            <a:spLocks noGrp="1"/>
          </p:cNvSpPr>
          <p:nvPr>
            <p:ph type="sldNum" idx="12"/>
          </p:nvPr>
        </p:nvSpPr>
        <p:spPr/>
        <p:txBody>
          <a:bodyPr/>
          <a:lstStyle/>
          <a:p>
            <a:pPr>
              <a:defRPr/>
            </a:pPr>
            <a:fld id="{C1DB60F1-B213-4140-9DAF-9D79D41B9B2D}" type="slidenum">
              <a:rPr lang="fr-FR" smtClean="0"/>
              <a:pPr>
                <a:defRPr/>
              </a:pPr>
              <a:t>22</a:t>
            </a:fld>
            <a:endParaRPr lang="fr-FR"/>
          </a:p>
        </p:txBody>
      </p:sp>
    </p:spTree>
    <p:extLst>
      <p:ext uri="{BB962C8B-B14F-4D97-AF65-F5344CB8AC3E}">
        <p14:creationId xmlns:p14="http://schemas.microsoft.com/office/powerpoint/2010/main" val="4172278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F8D93F-6DDE-400D-A4C4-68D85606FE3A}"/>
              </a:ext>
            </a:extLst>
          </p:cNvPr>
          <p:cNvSpPr>
            <a:spLocks noGrp="1"/>
          </p:cNvSpPr>
          <p:nvPr>
            <p:ph type="title"/>
          </p:nvPr>
        </p:nvSpPr>
        <p:spPr/>
        <p:txBody>
          <a:bodyPr/>
          <a:lstStyle/>
          <a:p>
            <a:r>
              <a:rPr lang="fr-FR" dirty="0"/>
              <a:t>Bibliographie</a:t>
            </a:r>
          </a:p>
        </p:txBody>
      </p:sp>
      <p:sp>
        <p:nvSpPr>
          <p:cNvPr id="3" name="Espace réservé du contenu 2">
            <a:extLst>
              <a:ext uri="{FF2B5EF4-FFF2-40B4-BE49-F238E27FC236}">
                <a16:creationId xmlns:a16="http://schemas.microsoft.com/office/drawing/2014/main" id="{610D1EE5-046C-45BD-AFE1-AEB71730D8E7}"/>
              </a:ext>
            </a:extLst>
          </p:cNvPr>
          <p:cNvSpPr>
            <a:spLocks noGrp="1"/>
          </p:cNvSpPr>
          <p:nvPr>
            <p:ph idx="1"/>
          </p:nvPr>
        </p:nvSpPr>
        <p:spPr/>
        <p:txBody>
          <a:bodyPr/>
          <a:lstStyle/>
          <a:p>
            <a:pPr>
              <a:lnSpc>
                <a:spcPct val="100000"/>
              </a:lnSpc>
              <a:spcAft>
                <a:spcPts val="0"/>
              </a:spcAft>
            </a:pPr>
            <a:r>
              <a:rPr lang="fr-FR" sz="1100" b="0" dirty="0" err="1"/>
              <a:t>Bélisson</a:t>
            </a:r>
            <a:r>
              <a:rPr lang="fr-FR" sz="1100" b="0" dirty="0"/>
              <a:t>, C. (2017). Évaluation, formation et systèmes de référence implicites : Un référentiel, pour quoi faire ? l’Harmattan.</a:t>
            </a:r>
          </a:p>
          <a:p>
            <a:pPr>
              <a:lnSpc>
                <a:spcPct val="100000"/>
              </a:lnSpc>
              <a:spcAft>
                <a:spcPts val="0"/>
              </a:spcAft>
            </a:pPr>
            <a:r>
              <a:rPr lang="fr-FR" sz="1100" b="0" dirty="0"/>
              <a:t>Berger, G., Lecointe, M., &amp; Aubert-</a:t>
            </a:r>
            <a:r>
              <a:rPr lang="fr-FR" sz="1100" b="0" dirty="0" err="1"/>
              <a:t>Lotarski</a:t>
            </a:r>
            <a:r>
              <a:rPr lang="fr-FR" sz="1100" b="0" dirty="0"/>
              <a:t>, A. (2001). “Le module de l’évaluation c’est la relativité”. Les dossiers des sciences de l’éducation, 6(1), 121‑132. </a:t>
            </a:r>
            <a:r>
              <a:rPr lang="fr-FR" sz="1100" b="0" dirty="0">
                <a:hlinkClick r:id="rId2"/>
              </a:rPr>
              <a:t>https://doi.org/10.3406/dsedu.2001.968</a:t>
            </a:r>
            <a:endParaRPr lang="fr-FR" sz="1100" b="0" dirty="0"/>
          </a:p>
          <a:p>
            <a:pPr>
              <a:lnSpc>
                <a:spcPct val="100000"/>
              </a:lnSpc>
              <a:spcAft>
                <a:spcPts val="0"/>
              </a:spcAft>
            </a:pPr>
            <a:r>
              <a:rPr lang="fr-FR" sz="1100" b="0" dirty="0"/>
              <a:t>Bodin, A. (2016). Le langage, un biais dans l’évaluation ? Tangente Education, 38, 14‑16.</a:t>
            </a:r>
          </a:p>
          <a:p>
            <a:pPr>
              <a:lnSpc>
                <a:spcPct val="100000"/>
              </a:lnSpc>
              <a:spcAft>
                <a:spcPts val="0"/>
              </a:spcAft>
            </a:pPr>
            <a:r>
              <a:rPr lang="fr-FR" sz="1100" b="0" dirty="0" err="1"/>
              <a:t>Bory</a:t>
            </a:r>
            <a:r>
              <a:rPr lang="fr-FR" sz="1100" b="0" dirty="0"/>
              <a:t>, C. (1981). La thermodynamique (4 éd). Presses universitaires de France.</a:t>
            </a:r>
          </a:p>
          <a:p>
            <a:pPr>
              <a:lnSpc>
                <a:spcPct val="100000"/>
              </a:lnSpc>
              <a:spcAft>
                <a:spcPts val="0"/>
              </a:spcAft>
            </a:pPr>
            <a:r>
              <a:rPr lang="fr-FR" sz="1100" b="0" dirty="0"/>
              <a:t>Bourgeois, E. (2019). L’évaluation : Obstacle ou levier pour l’apprentissage en situation de travail ? In A. Jorro &amp; N. Droyer (</a:t>
            </a:r>
            <a:r>
              <a:rPr lang="fr-FR" sz="1100" b="0" dirty="0" err="1"/>
              <a:t>Éds</a:t>
            </a:r>
            <a:r>
              <a:rPr lang="fr-FR" sz="1100" b="0" dirty="0"/>
              <a:t>.), L’évaluation, levier pour l’enseignement et la formation (p. 71‑84). De Boeck Supérieur.</a:t>
            </a:r>
          </a:p>
          <a:p>
            <a:pPr>
              <a:lnSpc>
                <a:spcPct val="100000"/>
              </a:lnSpc>
              <a:spcAft>
                <a:spcPts val="0"/>
              </a:spcAft>
            </a:pPr>
            <a:r>
              <a:rPr lang="fr-FR" sz="1100" b="0" dirty="0"/>
              <a:t>David, R. (1976). La conversion des énergies (2e éd.). PUF.de </a:t>
            </a:r>
            <a:r>
              <a:rPr lang="fr-FR" sz="1100" b="0" dirty="0" err="1"/>
              <a:t>Vecchi</a:t>
            </a:r>
            <a:r>
              <a:rPr lang="fr-FR" sz="1100" b="0" dirty="0"/>
              <a:t>, G. (2020). Évaluer sans dévaluer. Hachette éducation.</a:t>
            </a:r>
          </a:p>
          <a:p>
            <a:pPr>
              <a:lnSpc>
                <a:spcPct val="100000"/>
              </a:lnSpc>
              <a:spcAft>
                <a:spcPts val="0"/>
              </a:spcAft>
            </a:pPr>
            <a:r>
              <a:rPr lang="fr-FR" sz="1100" b="0" dirty="0" err="1"/>
              <a:t>Fleurbaey</a:t>
            </a:r>
            <a:r>
              <a:rPr lang="fr-FR" sz="1100" b="0" dirty="0"/>
              <a:t>, M., &amp; </a:t>
            </a:r>
            <a:r>
              <a:rPr lang="fr-FR" sz="1100" b="0" dirty="0" err="1"/>
              <a:t>Fleurbaey</a:t>
            </a:r>
            <a:r>
              <a:rPr lang="fr-FR" sz="1100" b="0" dirty="0"/>
              <a:t>, H. (2021). La mesure en économie. De la valeur monétaire à la mesure du bien-être. In F. </a:t>
            </a:r>
            <a:r>
              <a:rPr lang="fr-FR" sz="1100" b="0" dirty="0" err="1"/>
              <a:t>Boudjaaba</a:t>
            </a:r>
            <a:r>
              <a:rPr lang="fr-FR" sz="1100" b="0" dirty="0"/>
              <a:t>, J.-M. Courty, &amp; M. </a:t>
            </a:r>
            <a:r>
              <a:rPr lang="fr-FR" sz="1100" b="0" dirty="0" err="1"/>
              <a:t>Gaille</a:t>
            </a:r>
            <a:r>
              <a:rPr lang="fr-FR" sz="1100" b="0" dirty="0"/>
              <a:t> (</a:t>
            </a:r>
            <a:r>
              <a:rPr lang="fr-FR" sz="1100" b="0" dirty="0" err="1"/>
              <a:t>Éds</a:t>
            </a:r>
            <a:r>
              <a:rPr lang="fr-FR" sz="1100" b="0" dirty="0"/>
              <a:t>.), De la mesure en toutes choses (p. 123‑133). CNRS éditions.</a:t>
            </a:r>
          </a:p>
          <a:p>
            <a:pPr>
              <a:lnSpc>
                <a:spcPct val="100000"/>
              </a:lnSpc>
              <a:spcAft>
                <a:spcPts val="0"/>
              </a:spcAft>
            </a:pPr>
            <a:r>
              <a:rPr lang="fr-FR" sz="1100" b="0" dirty="0"/>
              <a:t>Hadji, C. (2021). Le défi d’une évaluation à visage humain. Dépasser les limites de la société de performance. ESF Editeur.</a:t>
            </a:r>
          </a:p>
          <a:p>
            <a:pPr>
              <a:lnSpc>
                <a:spcPct val="100000"/>
              </a:lnSpc>
              <a:spcAft>
                <a:spcPts val="0"/>
              </a:spcAft>
            </a:pPr>
            <a:r>
              <a:rPr lang="fr-FR" sz="1100" b="0" dirty="0"/>
              <a:t>Jonas, H. (1998). Pour une éthique du futur (S. Cornille &amp; P. </a:t>
            </a:r>
            <a:r>
              <a:rPr lang="fr-FR" sz="1100" b="0" dirty="0" err="1"/>
              <a:t>Ivernel</a:t>
            </a:r>
            <a:r>
              <a:rPr lang="fr-FR" sz="1100" b="0" dirty="0"/>
              <a:t>, Trad.). Editions Payot &amp; Rivages.</a:t>
            </a:r>
          </a:p>
          <a:p>
            <a:pPr>
              <a:lnSpc>
                <a:spcPct val="100000"/>
              </a:lnSpc>
              <a:spcAft>
                <a:spcPts val="0"/>
              </a:spcAft>
            </a:pPr>
            <a:r>
              <a:rPr lang="fr-FR" sz="1100" b="0" dirty="0"/>
              <a:t>Maillet, P. (1978). L’énergie (5e éd.). PUF.</a:t>
            </a:r>
          </a:p>
          <a:p>
            <a:pPr>
              <a:lnSpc>
                <a:spcPct val="100000"/>
              </a:lnSpc>
              <a:spcAft>
                <a:spcPts val="0"/>
              </a:spcAft>
            </a:pPr>
            <a:r>
              <a:rPr lang="fr-FR" sz="1100" b="0" dirty="0"/>
              <a:t>Piot, T. (2009). Quels indicateurs pour mesurer le développement professionnel dans les métiers adressés à autrui ? Questions vives recherches en éducation, Vol.5 n°11, 259‑275. </a:t>
            </a:r>
            <a:r>
              <a:rPr lang="fr-FR" sz="1100" b="0" dirty="0">
                <a:hlinkClick r:id="rId3"/>
              </a:rPr>
              <a:t>https://doi.org/10.4000/questionsvives.622</a:t>
            </a:r>
            <a:endParaRPr lang="fr-FR" sz="1100" b="0" dirty="0"/>
          </a:p>
          <a:p>
            <a:pPr>
              <a:lnSpc>
                <a:spcPct val="100000"/>
              </a:lnSpc>
              <a:spcAft>
                <a:spcPts val="0"/>
              </a:spcAft>
            </a:pPr>
            <a:r>
              <a:rPr lang="fr-FR" sz="1100" b="0" dirty="0"/>
              <a:t>Roblez, A. (2022). Penser la valeur en éducation et en formation : État des lieux contemporain. Penser l’éducation, 51, 69‑92.</a:t>
            </a:r>
          </a:p>
          <a:p>
            <a:pPr>
              <a:lnSpc>
                <a:spcPct val="100000"/>
              </a:lnSpc>
              <a:spcAft>
                <a:spcPts val="0"/>
              </a:spcAft>
            </a:pPr>
            <a:r>
              <a:rPr lang="fr-FR" sz="1100" b="0" dirty="0"/>
              <a:t>Roblez, A. (à paraître). La valeur de l’</a:t>
            </a:r>
            <a:r>
              <a:rPr lang="fr-FR" sz="1100" b="0" dirty="0" err="1"/>
              <a:t>évancipation</a:t>
            </a:r>
            <a:r>
              <a:rPr lang="fr-FR" sz="1100" b="0" dirty="0"/>
              <a:t>, explorations (titre temporaire). In J.-F. Marcel &amp; C. </a:t>
            </a:r>
            <a:r>
              <a:rPr lang="fr-FR" sz="1100" b="0" dirty="0" err="1"/>
              <a:t>Gremion</a:t>
            </a:r>
            <a:r>
              <a:rPr lang="fr-FR" sz="1100" b="0" dirty="0"/>
              <a:t>, </a:t>
            </a:r>
            <a:r>
              <a:rPr lang="fr-FR" sz="1100" b="0" dirty="0" err="1"/>
              <a:t>Evancipation</a:t>
            </a:r>
            <a:r>
              <a:rPr lang="fr-FR" sz="1100" b="0" dirty="0"/>
              <a:t> dans l’institution. Oser le rapprochement entre émancipation et évaluation (</a:t>
            </a:r>
            <a:r>
              <a:rPr lang="fr-FR" sz="1100" b="0" dirty="0" err="1"/>
              <a:t>Cépaduès</a:t>
            </a:r>
            <a:r>
              <a:rPr lang="fr-FR" sz="1100" b="0" dirty="0"/>
              <a:t>). L’esperluette.</a:t>
            </a:r>
          </a:p>
          <a:p>
            <a:pPr>
              <a:lnSpc>
                <a:spcPct val="100000"/>
              </a:lnSpc>
              <a:spcAft>
                <a:spcPts val="0"/>
              </a:spcAft>
            </a:pPr>
            <a:r>
              <a:rPr lang="fr-FR" sz="1100" b="0" dirty="0"/>
              <a:t>Roblez, A. (à paraître). L’évaluation et la compétence, deux concepts touchés de valeur : Explorations théoriques et thermodynamiques (titre temporaire). In C. Pélissier &amp; A. </a:t>
            </a:r>
            <a:r>
              <a:rPr lang="fr-FR" sz="1100" b="0" dirty="0" err="1"/>
              <a:t>Messaoui</a:t>
            </a:r>
            <a:r>
              <a:rPr lang="fr-FR" sz="1100" b="0" dirty="0"/>
              <a:t>, Théories et pratiques de l’APC dans l’enseignement supérieur (Presses des Mines). Presses des Mines.</a:t>
            </a:r>
          </a:p>
          <a:p>
            <a:pPr>
              <a:lnSpc>
                <a:spcPct val="100000"/>
              </a:lnSpc>
              <a:spcAft>
                <a:spcPts val="0"/>
              </a:spcAft>
            </a:pPr>
            <a:r>
              <a:rPr lang="fr-FR" sz="1100" b="0" dirty="0" err="1"/>
              <a:t>Tillieu</a:t>
            </a:r>
            <a:r>
              <a:rPr lang="fr-FR" sz="1100" b="0" dirty="0"/>
              <a:t>, J. (1990). La thermodynamique (théorie phénoménologique). Presses universitaires de France.</a:t>
            </a:r>
          </a:p>
        </p:txBody>
      </p:sp>
      <p:sp>
        <p:nvSpPr>
          <p:cNvPr id="4" name="Espace réservé du numéro de diapositive 3">
            <a:extLst>
              <a:ext uri="{FF2B5EF4-FFF2-40B4-BE49-F238E27FC236}">
                <a16:creationId xmlns:a16="http://schemas.microsoft.com/office/drawing/2014/main" id="{968014B1-F5CF-475B-849C-C0DA74DE483F}"/>
              </a:ext>
            </a:extLst>
          </p:cNvPr>
          <p:cNvSpPr>
            <a:spLocks noGrp="1"/>
          </p:cNvSpPr>
          <p:nvPr>
            <p:ph type="sldNum" idx="12"/>
          </p:nvPr>
        </p:nvSpPr>
        <p:spPr/>
        <p:txBody>
          <a:bodyPr/>
          <a:lstStyle/>
          <a:p>
            <a:pPr>
              <a:defRPr/>
            </a:pPr>
            <a:fld id="{C1DB60F1-B213-4140-9DAF-9D79D41B9B2D}" type="slidenum">
              <a:rPr lang="fr-FR" smtClean="0"/>
              <a:pPr>
                <a:defRPr/>
              </a:pPr>
              <a:t>23</a:t>
            </a:fld>
            <a:endParaRPr lang="fr-FR"/>
          </a:p>
        </p:txBody>
      </p:sp>
    </p:spTree>
    <p:extLst>
      <p:ext uri="{BB962C8B-B14F-4D97-AF65-F5344CB8AC3E}">
        <p14:creationId xmlns:p14="http://schemas.microsoft.com/office/powerpoint/2010/main" val="3977386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Plan de la conférence</a:t>
            </a:r>
          </a:p>
        </p:txBody>
      </p:sp>
      <p:sp>
        <p:nvSpPr>
          <p:cNvPr id="5" name="Espace réservé du contenu 4"/>
          <p:cNvSpPr>
            <a:spLocks noGrp="1"/>
          </p:cNvSpPr>
          <p:nvPr>
            <p:ph idx="1"/>
          </p:nvPr>
        </p:nvSpPr>
        <p:spPr/>
        <p:txBody>
          <a:bodyPr/>
          <a:lstStyle/>
          <a:p>
            <a:pPr marL="457200" indent="-457200" defTabSz="407526">
              <a:spcAft>
                <a:spcPts val="1293"/>
              </a:spcAft>
              <a:buFont typeface="+mj-lt"/>
              <a:buAutoNum type="arabicPeriod"/>
              <a:defRPr/>
            </a:pPr>
            <a:r>
              <a:rPr lang="fr-FR" dirty="0"/>
              <a:t>Des théories scientifiques de l’évaluation…infaillible(s) ?</a:t>
            </a:r>
          </a:p>
          <a:p>
            <a:pPr marL="820737" lvl="1" indent="-457200" defTabSz="407526">
              <a:spcAft>
                <a:spcPts val="1293"/>
              </a:spcAft>
              <a:buFont typeface="Arial" panose="020B0604020202020204" pitchFamily="34" charset="0"/>
              <a:buChar char="•"/>
              <a:defRPr/>
            </a:pPr>
            <a:r>
              <a:rPr lang="fr-FR" b="0" dirty="0"/>
              <a:t>Pose de la problématique</a:t>
            </a:r>
          </a:p>
          <a:p>
            <a:pPr marL="457200" indent="-457200" defTabSz="407526">
              <a:spcAft>
                <a:spcPts val="1293"/>
              </a:spcAft>
              <a:buFont typeface="+mj-lt"/>
              <a:buAutoNum type="arabicPeriod"/>
              <a:defRPr/>
            </a:pPr>
            <a:r>
              <a:rPr lang="fr-FR" dirty="0"/>
              <a:t>Présentation d’un modèle expérimental</a:t>
            </a:r>
          </a:p>
          <a:p>
            <a:pPr marL="820737" lvl="1" indent="-457200" defTabSz="407526">
              <a:spcAft>
                <a:spcPts val="1293"/>
              </a:spcAft>
              <a:buFont typeface="Arial" panose="020B0604020202020204" pitchFamily="34" charset="0"/>
              <a:buChar char="•"/>
              <a:defRPr/>
            </a:pPr>
            <a:r>
              <a:rPr lang="fr-FR" b="0" dirty="0"/>
              <a:t>Pose de l’hypothèse pour répondre</a:t>
            </a:r>
          </a:p>
          <a:p>
            <a:pPr marL="457200" indent="-457200" defTabSz="407526">
              <a:spcAft>
                <a:spcPts val="1293"/>
              </a:spcAft>
              <a:buFont typeface="+mj-lt"/>
              <a:buAutoNum type="arabicPeriod"/>
              <a:defRPr/>
            </a:pPr>
            <a:r>
              <a:rPr lang="fr-FR" dirty="0"/>
              <a:t>Imaginons des alternatives</a:t>
            </a:r>
          </a:p>
          <a:p>
            <a:pPr marL="820737" lvl="1" indent="-457200" defTabSz="407526">
              <a:spcAft>
                <a:spcPts val="1293"/>
              </a:spcAft>
              <a:buFont typeface="Arial" panose="020B0604020202020204" pitchFamily="34" charset="0"/>
              <a:buChar char="•"/>
              <a:defRPr/>
            </a:pPr>
            <a:r>
              <a:rPr lang="fr-FR" b="0" dirty="0"/>
              <a:t>Pose des utopies</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24</a:t>
            </a:fld>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1. Théorie(s) de l’évaluation</a:t>
            </a:r>
          </a:p>
        </p:txBody>
      </p:sp>
      <p:sp>
        <p:nvSpPr>
          <p:cNvPr id="5" name="Espace réservé du contenu 4"/>
          <p:cNvSpPr>
            <a:spLocks noGrp="1"/>
          </p:cNvSpPr>
          <p:nvPr>
            <p:ph idx="1"/>
          </p:nvPr>
        </p:nvSpPr>
        <p:spPr/>
        <p:txBody>
          <a:bodyPr/>
          <a:lstStyle/>
          <a:p>
            <a:pPr marL="311045" indent="-311045" defTabSz="407526">
              <a:spcAft>
                <a:spcPts val="1293"/>
              </a:spcAft>
              <a:defRPr/>
            </a:pPr>
            <a:r>
              <a:rPr lang="fr-FR" dirty="0"/>
              <a:t>La pratique de « qualité » s’inscrit dans les « pratiques d’évaluation ».</a:t>
            </a:r>
          </a:p>
          <a:p>
            <a:pPr marL="311045" indent="-311045" defTabSz="407526">
              <a:spcAft>
                <a:spcPts val="1293"/>
              </a:spcAft>
              <a:defRPr/>
            </a:pPr>
            <a:r>
              <a:rPr lang="fr-FR" dirty="0"/>
              <a:t>Le concept de « qualité » s’inscrit dans des répertoires différents : </a:t>
            </a:r>
            <a:r>
              <a:rPr lang="fr-FR" b="0" i="1" dirty="0"/>
              <a:t>les SHS et les SF, dont les sciences du management, les sciences économiques, les sciences de l’éducation et de la formation, les sciences physiques et chimiques, les sciences de l’aménagement, les sciences de l’environnement…</a:t>
            </a:r>
          </a:p>
          <a:p>
            <a:pPr marL="311045" indent="-311045" defTabSz="407526">
              <a:spcAft>
                <a:spcPts val="1293"/>
              </a:spcAft>
              <a:defRPr/>
            </a:pPr>
            <a:r>
              <a:rPr lang="fr-FR" dirty="0"/>
              <a:t>L’idiome s’inscrit en vis-à-vis : </a:t>
            </a:r>
            <a:r>
              <a:rPr lang="fr-FR" b="0" i="1" dirty="0"/>
              <a:t>de la quantité, d’un objet ou d’un fait qualifié, d’un étalon de mesure, …</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25</a:t>
            </a:fld>
            <a:endParaRPr lang="fr-FR" dirty="0"/>
          </a:p>
        </p:txBody>
      </p:sp>
    </p:spTree>
    <p:extLst>
      <p:ext uri="{BB962C8B-B14F-4D97-AF65-F5344CB8AC3E}">
        <p14:creationId xmlns:p14="http://schemas.microsoft.com/office/powerpoint/2010/main" val="404714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1. Théorie(s) de l’évaluation</a:t>
            </a:r>
          </a:p>
        </p:txBody>
      </p:sp>
      <p:sp>
        <p:nvSpPr>
          <p:cNvPr id="5" name="Espace réservé du contenu 4"/>
          <p:cNvSpPr>
            <a:spLocks noGrp="1"/>
          </p:cNvSpPr>
          <p:nvPr>
            <p:ph idx="1"/>
          </p:nvPr>
        </p:nvSpPr>
        <p:spPr/>
        <p:txBody>
          <a:bodyPr/>
          <a:lstStyle/>
          <a:p>
            <a:pPr marL="311045" indent="-311045" defTabSz="407526">
              <a:spcAft>
                <a:spcPts val="1293"/>
              </a:spcAft>
              <a:defRPr/>
            </a:pPr>
            <a:r>
              <a:rPr lang="fr-FR" dirty="0"/>
              <a:t>Considérons l’acte par lequel elle advient comme une évaluation.</a:t>
            </a:r>
          </a:p>
          <a:p>
            <a:pPr marL="311045" indent="-311045" defTabSz="407526">
              <a:spcAft>
                <a:spcPts val="1293"/>
              </a:spcAft>
              <a:defRPr/>
            </a:pPr>
            <a:r>
              <a:rPr lang="fr-FR" dirty="0"/>
              <a:t>Considérons l’évaluation comme une </a:t>
            </a:r>
            <a:r>
              <a:rPr lang="fr-FR" b="0" dirty="0"/>
              <a:t>« pratique sociale particulière par laquelle on estime ou on apprécie </a:t>
            </a:r>
            <a:r>
              <a:rPr lang="fr-FR" dirty="0"/>
              <a:t>la qualité </a:t>
            </a:r>
            <a:r>
              <a:rPr lang="fr-FR" b="0" dirty="0"/>
              <a:t>d’une réalité sociale […] par référence à des attentes » (Hadji, 2014 : 57)</a:t>
            </a:r>
          </a:p>
          <a:p>
            <a:pPr marL="1069975" lvl="2" indent="-342900" defTabSz="407526">
              <a:spcAft>
                <a:spcPts val="1293"/>
              </a:spcAft>
              <a:buFont typeface="Wingdings" panose="05000000000000000000" pitchFamily="2" charset="2"/>
              <a:buChar char="Ø"/>
              <a:defRPr/>
            </a:pPr>
            <a:r>
              <a:rPr lang="fr-FR" b="0" dirty="0"/>
              <a:t>Voir aussi Mottier Lopez et Figari (2012)</a:t>
            </a:r>
          </a:p>
          <a:p>
            <a:pPr marL="311045" indent="-311045" defTabSz="407526">
              <a:spcAft>
                <a:spcPts val="1293"/>
              </a:spcAft>
              <a:defRPr/>
            </a:pPr>
            <a:r>
              <a:rPr lang="fr-FR" b="0" dirty="0"/>
              <a:t>Questions centrales :</a:t>
            </a:r>
          </a:p>
          <a:p>
            <a:pPr marL="342900" indent="-342900" defTabSz="407526">
              <a:spcAft>
                <a:spcPts val="1293"/>
              </a:spcAft>
              <a:buFontTx/>
              <a:buChar char="-"/>
              <a:defRPr/>
            </a:pPr>
            <a:r>
              <a:rPr lang="fr-FR" b="0" dirty="0"/>
              <a:t>Comment on « estime » ou « apprécie » ?</a:t>
            </a:r>
          </a:p>
          <a:p>
            <a:pPr marL="342900" indent="-342900" defTabSz="407526">
              <a:spcAft>
                <a:spcPts val="1293"/>
              </a:spcAft>
              <a:buFontTx/>
              <a:buChar char="-"/>
              <a:defRPr/>
            </a:pPr>
            <a:r>
              <a:rPr lang="fr-FR" b="0" dirty="0"/>
              <a:t>Qu’est-ce que se référer « à des attentes » ?</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26</a:t>
            </a:fld>
            <a:endParaRPr lang="fr-FR" dirty="0"/>
          </a:p>
        </p:txBody>
      </p:sp>
    </p:spTree>
    <p:extLst>
      <p:ext uri="{BB962C8B-B14F-4D97-AF65-F5344CB8AC3E}">
        <p14:creationId xmlns:p14="http://schemas.microsoft.com/office/powerpoint/2010/main" val="4186835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ECBE5E-C83D-4F75-BD0F-E1DA62B0C1CB}"/>
              </a:ext>
            </a:extLst>
          </p:cNvPr>
          <p:cNvSpPr>
            <a:spLocks noGrp="1"/>
          </p:cNvSpPr>
          <p:nvPr>
            <p:ph type="title"/>
          </p:nvPr>
        </p:nvSpPr>
        <p:spPr/>
        <p:txBody>
          <a:bodyPr/>
          <a:lstStyle/>
          <a:p>
            <a:r>
              <a:rPr lang="fr-FR" dirty="0">
                <a:solidFill>
                  <a:schemeClr val="tx1"/>
                </a:solidFill>
              </a:rPr>
              <a:t>Posons la problématique</a:t>
            </a:r>
          </a:p>
        </p:txBody>
      </p:sp>
      <p:sp>
        <p:nvSpPr>
          <p:cNvPr id="3" name="Espace réservé du texte 2">
            <a:extLst>
              <a:ext uri="{FF2B5EF4-FFF2-40B4-BE49-F238E27FC236}">
                <a16:creationId xmlns:a16="http://schemas.microsoft.com/office/drawing/2014/main" id="{DDE02F0B-5A16-41D9-BFBB-E880118688EE}"/>
              </a:ext>
            </a:extLst>
          </p:cNvPr>
          <p:cNvSpPr>
            <a:spLocks noGrp="1"/>
          </p:cNvSpPr>
          <p:nvPr>
            <p:ph type="body" idx="1"/>
          </p:nvPr>
        </p:nvSpPr>
        <p:spPr/>
        <p:txBody>
          <a:bodyPr/>
          <a:lstStyle/>
          <a:p>
            <a:r>
              <a:rPr lang="fr-FR" dirty="0"/>
              <a:t>1. Des théories scientifiques de l’évaluation à l’évaluation de la qualité</a:t>
            </a:r>
          </a:p>
        </p:txBody>
      </p:sp>
      <p:sp>
        <p:nvSpPr>
          <p:cNvPr id="4" name="Espace réservé du numéro de diapositive 3">
            <a:extLst>
              <a:ext uri="{FF2B5EF4-FFF2-40B4-BE49-F238E27FC236}">
                <a16:creationId xmlns:a16="http://schemas.microsoft.com/office/drawing/2014/main" id="{476517A8-2B41-4B10-B1B0-27B9B7FD5DFD}"/>
              </a:ext>
            </a:extLst>
          </p:cNvPr>
          <p:cNvSpPr>
            <a:spLocks noGrp="1"/>
          </p:cNvSpPr>
          <p:nvPr>
            <p:ph type="sldNum" idx="10"/>
          </p:nvPr>
        </p:nvSpPr>
        <p:spPr/>
        <p:txBody>
          <a:bodyPr/>
          <a:lstStyle/>
          <a:p>
            <a:pPr>
              <a:defRPr/>
            </a:pPr>
            <a:fld id="{1BB59B4F-60FA-6C49-810D-4E0CA62E62D7}" type="slidenum">
              <a:rPr lang="fr-FR" smtClean="0"/>
              <a:pPr>
                <a:defRPr/>
              </a:pPr>
              <a:t>27</a:t>
            </a:fld>
            <a:endParaRPr lang="fr-FR" dirty="0"/>
          </a:p>
        </p:txBody>
      </p:sp>
    </p:spTree>
    <p:extLst>
      <p:ext uri="{BB962C8B-B14F-4D97-AF65-F5344CB8AC3E}">
        <p14:creationId xmlns:p14="http://schemas.microsoft.com/office/powerpoint/2010/main" val="3254852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1. Posons la problématique</a:t>
            </a:r>
          </a:p>
        </p:txBody>
      </p:sp>
      <p:sp>
        <p:nvSpPr>
          <p:cNvPr id="5" name="Espace réservé du contenu 4"/>
          <p:cNvSpPr>
            <a:spLocks noGrp="1"/>
          </p:cNvSpPr>
          <p:nvPr>
            <p:ph idx="1"/>
          </p:nvPr>
        </p:nvSpPr>
        <p:spPr/>
        <p:txBody>
          <a:bodyPr/>
          <a:lstStyle/>
          <a:p>
            <a:pPr marL="311045" indent="-311045" defTabSz="407526">
              <a:spcAft>
                <a:spcPts val="1293"/>
              </a:spcAft>
              <a:defRPr/>
            </a:pPr>
            <a:r>
              <a:rPr lang="fr-FR" dirty="0"/>
              <a:t>Plusieurs grands courants théoriques sur l’évaluation :</a:t>
            </a:r>
          </a:p>
          <a:p>
            <a:pPr marL="1069975" lvl="2" indent="-342900" defTabSz="407526">
              <a:spcAft>
                <a:spcPts val="1293"/>
              </a:spcAft>
              <a:buFont typeface="Arial" panose="020B0604020202020204" pitchFamily="34" charset="0"/>
              <a:buChar char="•"/>
              <a:defRPr/>
            </a:pPr>
            <a:r>
              <a:rPr lang="fr-FR" dirty="0"/>
              <a:t>Des courants sociologiques (de </a:t>
            </a:r>
            <a:r>
              <a:rPr lang="fr-FR" dirty="0" err="1"/>
              <a:t>Ketele</a:t>
            </a:r>
            <a:r>
              <a:rPr lang="fr-FR" dirty="0"/>
              <a:t>, 2019 notamment) : le concept de paradigme</a:t>
            </a:r>
          </a:p>
          <a:p>
            <a:pPr marL="1069975" lvl="2" indent="-342900" defTabSz="407526">
              <a:spcAft>
                <a:spcPts val="1293"/>
              </a:spcAft>
              <a:buFont typeface="Arial" panose="020B0604020202020204" pitchFamily="34" charset="0"/>
              <a:buChar char="•"/>
              <a:defRPr/>
            </a:pPr>
            <a:r>
              <a:rPr lang="fr-FR" dirty="0"/>
              <a:t>Des courants langagiers et pragmatiques (Figari, 2021; Mottier Lopez, 2021a notamment)</a:t>
            </a:r>
          </a:p>
          <a:p>
            <a:pPr marL="1069975" lvl="2" indent="-342900" defTabSz="407526">
              <a:spcAft>
                <a:spcPts val="1293"/>
              </a:spcAft>
              <a:buFont typeface="Arial" panose="020B0604020202020204" pitchFamily="34" charset="0"/>
              <a:buChar char="•"/>
              <a:defRPr/>
            </a:pPr>
            <a:r>
              <a:rPr lang="fr-FR" dirty="0"/>
              <a:t>Des courants didactiques et anthropologiques (Jorro, 2009; Mercier-Brunel, 2015)</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28</a:t>
            </a:fld>
            <a:endParaRPr lang="fr-FR" dirty="0"/>
          </a:p>
        </p:txBody>
      </p:sp>
    </p:spTree>
    <p:extLst>
      <p:ext uri="{BB962C8B-B14F-4D97-AF65-F5344CB8AC3E}">
        <p14:creationId xmlns:p14="http://schemas.microsoft.com/office/powerpoint/2010/main" val="294581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B37675-07B5-4280-8FA4-38221898544C}"/>
              </a:ext>
            </a:extLst>
          </p:cNvPr>
          <p:cNvSpPr>
            <a:spLocks noGrp="1"/>
          </p:cNvSpPr>
          <p:nvPr>
            <p:ph type="title"/>
          </p:nvPr>
        </p:nvSpPr>
        <p:spPr/>
        <p:txBody>
          <a:bodyPr/>
          <a:lstStyle/>
          <a:p>
            <a:r>
              <a:rPr lang="fr-FR" dirty="0"/>
              <a:t>1. Enjeux de départ</a:t>
            </a:r>
          </a:p>
        </p:txBody>
      </p:sp>
      <p:sp>
        <p:nvSpPr>
          <p:cNvPr id="3" name="Espace réservé du contenu 2">
            <a:extLst>
              <a:ext uri="{FF2B5EF4-FFF2-40B4-BE49-F238E27FC236}">
                <a16:creationId xmlns:a16="http://schemas.microsoft.com/office/drawing/2014/main" id="{56FF7FD0-0985-4702-881D-215F9727BF1A}"/>
              </a:ext>
            </a:extLst>
          </p:cNvPr>
          <p:cNvSpPr>
            <a:spLocks noGrp="1"/>
          </p:cNvSpPr>
          <p:nvPr>
            <p:ph idx="1"/>
          </p:nvPr>
        </p:nvSpPr>
        <p:spPr/>
        <p:txBody>
          <a:bodyPr/>
          <a:lstStyle/>
          <a:p>
            <a:r>
              <a:rPr lang="fr-FR" b="0" dirty="0"/>
              <a:t>Les concepts de </a:t>
            </a:r>
            <a:r>
              <a:rPr lang="fr-FR" dirty="0"/>
              <a:t>qualité </a:t>
            </a:r>
            <a:r>
              <a:rPr lang="fr-FR" b="0" dirty="0"/>
              <a:t>(et de </a:t>
            </a:r>
            <a:r>
              <a:rPr lang="fr-FR" dirty="0"/>
              <a:t>quantité</a:t>
            </a:r>
            <a:r>
              <a:rPr lang="fr-FR" b="0" dirty="0"/>
              <a:t>)</a:t>
            </a:r>
            <a:r>
              <a:rPr lang="fr-FR" dirty="0"/>
              <a:t> </a:t>
            </a:r>
            <a:r>
              <a:rPr lang="fr-FR" b="0" dirty="0"/>
              <a:t>sont présents dans les théories de l’évaluation </a:t>
            </a:r>
          </a:p>
        </p:txBody>
      </p:sp>
      <p:sp>
        <p:nvSpPr>
          <p:cNvPr id="4" name="Espace réservé du numéro de diapositive 3">
            <a:extLst>
              <a:ext uri="{FF2B5EF4-FFF2-40B4-BE49-F238E27FC236}">
                <a16:creationId xmlns:a16="http://schemas.microsoft.com/office/drawing/2014/main" id="{A2E31397-CAB7-4315-A920-F39929B9C4CF}"/>
              </a:ext>
            </a:extLst>
          </p:cNvPr>
          <p:cNvSpPr>
            <a:spLocks noGrp="1"/>
          </p:cNvSpPr>
          <p:nvPr>
            <p:ph type="sldNum" idx="12"/>
          </p:nvPr>
        </p:nvSpPr>
        <p:spPr/>
        <p:txBody>
          <a:bodyPr/>
          <a:lstStyle/>
          <a:p>
            <a:pPr>
              <a:defRPr/>
            </a:pPr>
            <a:fld id="{C1DB60F1-B213-4140-9DAF-9D79D41B9B2D}" type="slidenum">
              <a:rPr lang="fr-FR" smtClean="0"/>
              <a:pPr>
                <a:defRPr/>
              </a:pPr>
              <a:t>2</a:t>
            </a:fld>
            <a:endParaRPr lang="fr-FR"/>
          </a:p>
        </p:txBody>
      </p:sp>
      <p:sp>
        <p:nvSpPr>
          <p:cNvPr id="5" name="Flèche : bas 4">
            <a:extLst>
              <a:ext uri="{FF2B5EF4-FFF2-40B4-BE49-F238E27FC236}">
                <a16:creationId xmlns:a16="http://schemas.microsoft.com/office/drawing/2014/main" id="{BCCEF444-0497-458C-950E-CD134FD2BCFA}"/>
              </a:ext>
            </a:extLst>
          </p:cNvPr>
          <p:cNvSpPr/>
          <p:nvPr/>
        </p:nvSpPr>
        <p:spPr bwMode="auto">
          <a:xfrm>
            <a:off x="971600" y="2852936"/>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6" name="ZoneTexte 5">
            <a:extLst>
              <a:ext uri="{FF2B5EF4-FFF2-40B4-BE49-F238E27FC236}">
                <a16:creationId xmlns:a16="http://schemas.microsoft.com/office/drawing/2014/main" id="{2A7273EB-2DFA-47AA-9428-75AD2B6725B3}"/>
              </a:ext>
            </a:extLst>
          </p:cNvPr>
          <p:cNvSpPr txBox="1"/>
          <p:nvPr/>
        </p:nvSpPr>
        <p:spPr>
          <a:xfrm>
            <a:off x="576885" y="4548824"/>
            <a:ext cx="1941557" cy="607602"/>
          </a:xfrm>
          <a:prstGeom prst="rect">
            <a:avLst/>
          </a:prstGeom>
          <a:noFill/>
        </p:spPr>
        <p:txBody>
          <a:bodyPr wrap="none" rtlCol="0">
            <a:spAutoFit/>
          </a:bodyPr>
          <a:lstStyle/>
          <a:p>
            <a:pPr algn="ctr"/>
            <a:r>
              <a:rPr lang="fr-FR" dirty="0">
                <a:solidFill>
                  <a:schemeClr val="accent3"/>
                </a:solidFill>
              </a:rPr>
              <a:t>Orientations </a:t>
            </a:r>
          </a:p>
          <a:p>
            <a:r>
              <a:rPr lang="fr-FR" dirty="0">
                <a:solidFill>
                  <a:schemeClr val="accent3"/>
                </a:solidFill>
              </a:rPr>
              <a:t>méthodologiques</a:t>
            </a:r>
          </a:p>
        </p:txBody>
      </p:sp>
      <p:sp>
        <p:nvSpPr>
          <p:cNvPr id="7" name="Flèche : bas 6">
            <a:extLst>
              <a:ext uri="{FF2B5EF4-FFF2-40B4-BE49-F238E27FC236}">
                <a16:creationId xmlns:a16="http://schemas.microsoft.com/office/drawing/2014/main" id="{E959438C-2FCF-4770-AE23-32955E0E7D05}"/>
              </a:ext>
            </a:extLst>
          </p:cNvPr>
          <p:cNvSpPr/>
          <p:nvPr/>
        </p:nvSpPr>
        <p:spPr bwMode="auto">
          <a:xfrm>
            <a:off x="3851920" y="2852936"/>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8" name="ZoneTexte 7">
            <a:extLst>
              <a:ext uri="{FF2B5EF4-FFF2-40B4-BE49-F238E27FC236}">
                <a16:creationId xmlns:a16="http://schemas.microsoft.com/office/drawing/2014/main" id="{B9879EBF-F05B-46B9-99A1-A9AA465CF778}"/>
              </a:ext>
            </a:extLst>
          </p:cNvPr>
          <p:cNvSpPr txBox="1"/>
          <p:nvPr/>
        </p:nvSpPr>
        <p:spPr>
          <a:xfrm>
            <a:off x="2880320" y="4548824"/>
            <a:ext cx="3288080" cy="349968"/>
          </a:xfrm>
          <a:prstGeom prst="rect">
            <a:avLst/>
          </a:prstGeom>
          <a:noFill/>
        </p:spPr>
        <p:txBody>
          <a:bodyPr wrap="none" rtlCol="0">
            <a:spAutoFit/>
          </a:bodyPr>
          <a:lstStyle/>
          <a:p>
            <a:r>
              <a:rPr lang="fr-FR" dirty="0">
                <a:solidFill>
                  <a:schemeClr val="accent3"/>
                </a:solidFill>
              </a:rPr>
              <a:t>Orientations épistémologiques</a:t>
            </a:r>
          </a:p>
        </p:txBody>
      </p:sp>
      <p:sp>
        <p:nvSpPr>
          <p:cNvPr id="9" name="Flèche : bas 8">
            <a:extLst>
              <a:ext uri="{FF2B5EF4-FFF2-40B4-BE49-F238E27FC236}">
                <a16:creationId xmlns:a16="http://schemas.microsoft.com/office/drawing/2014/main" id="{9CB2644C-069F-4527-B489-1F2328F9B172}"/>
              </a:ext>
            </a:extLst>
          </p:cNvPr>
          <p:cNvSpPr/>
          <p:nvPr/>
        </p:nvSpPr>
        <p:spPr bwMode="auto">
          <a:xfrm>
            <a:off x="6986290" y="2852936"/>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0" name="ZoneTexte 9">
            <a:extLst>
              <a:ext uri="{FF2B5EF4-FFF2-40B4-BE49-F238E27FC236}">
                <a16:creationId xmlns:a16="http://schemas.microsoft.com/office/drawing/2014/main" id="{AB31575E-CB45-4F56-9CC7-FB58E146A68B}"/>
              </a:ext>
            </a:extLst>
          </p:cNvPr>
          <p:cNvSpPr txBox="1"/>
          <p:nvPr/>
        </p:nvSpPr>
        <p:spPr>
          <a:xfrm>
            <a:off x="6375815" y="4548824"/>
            <a:ext cx="2390398" cy="607602"/>
          </a:xfrm>
          <a:prstGeom prst="rect">
            <a:avLst/>
          </a:prstGeom>
          <a:noFill/>
        </p:spPr>
        <p:txBody>
          <a:bodyPr wrap="none" rtlCol="0">
            <a:spAutoFit/>
          </a:bodyPr>
          <a:lstStyle/>
          <a:p>
            <a:pPr algn="ctr"/>
            <a:r>
              <a:rPr lang="fr-FR" dirty="0">
                <a:solidFill>
                  <a:schemeClr val="accent3"/>
                </a:solidFill>
              </a:rPr>
              <a:t>Orientations </a:t>
            </a:r>
          </a:p>
          <a:p>
            <a:r>
              <a:rPr lang="fr-FR" dirty="0">
                <a:solidFill>
                  <a:schemeClr val="accent3"/>
                </a:solidFill>
              </a:rPr>
              <a:t>psycho-sociologiques</a:t>
            </a:r>
          </a:p>
        </p:txBody>
      </p:sp>
    </p:spTree>
    <p:extLst>
      <p:ext uri="{BB962C8B-B14F-4D97-AF65-F5344CB8AC3E}">
        <p14:creationId xmlns:p14="http://schemas.microsoft.com/office/powerpoint/2010/main" val="166742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1. Posons la problématique</a:t>
            </a:r>
          </a:p>
        </p:txBody>
      </p:sp>
      <p:sp>
        <p:nvSpPr>
          <p:cNvPr id="5" name="Espace réservé du contenu 4"/>
          <p:cNvSpPr>
            <a:spLocks noGrp="1"/>
          </p:cNvSpPr>
          <p:nvPr>
            <p:ph idx="1"/>
          </p:nvPr>
        </p:nvSpPr>
        <p:spPr/>
        <p:txBody>
          <a:bodyPr/>
          <a:lstStyle/>
          <a:p>
            <a:pPr marL="311045" indent="-311045" defTabSz="407526">
              <a:spcAft>
                <a:spcPts val="1293"/>
              </a:spcAft>
              <a:defRPr/>
            </a:pPr>
            <a:r>
              <a:rPr lang="fr-FR" dirty="0"/>
              <a:t>Plusieurs perceptions et connaissances sur l’évaluation qui cohabitent :</a:t>
            </a:r>
          </a:p>
          <a:p>
            <a:pPr marL="1069975" lvl="2" indent="-342900" defTabSz="407526">
              <a:spcAft>
                <a:spcPts val="1293"/>
              </a:spcAft>
              <a:buFont typeface="Arial" panose="020B0604020202020204" pitchFamily="34" charset="0"/>
              <a:buChar char="•"/>
              <a:defRPr/>
            </a:pPr>
            <a:r>
              <a:rPr lang="fr-FR" dirty="0"/>
              <a:t>Des évaluations de programmes et/ou de politiques/actions publiques</a:t>
            </a:r>
          </a:p>
          <a:p>
            <a:pPr marL="1069975" lvl="2" indent="-342900" defTabSz="407526">
              <a:spcAft>
                <a:spcPts val="1293"/>
              </a:spcAft>
              <a:buFont typeface="Arial" panose="020B0604020202020204" pitchFamily="34" charset="0"/>
              <a:buChar char="•"/>
              <a:defRPr/>
            </a:pPr>
            <a:r>
              <a:rPr lang="fr-FR" dirty="0"/>
              <a:t>Des évaluations fonctionnelles ou au service du fonctionnement</a:t>
            </a:r>
          </a:p>
          <a:p>
            <a:pPr marL="1069975" lvl="2" indent="-342900" defTabSz="407526">
              <a:spcAft>
                <a:spcPts val="1293"/>
              </a:spcAft>
              <a:buFont typeface="Arial" panose="020B0604020202020204" pitchFamily="34" charset="0"/>
              <a:buChar char="•"/>
              <a:defRPr/>
            </a:pPr>
            <a:r>
              <a:rPr lang="fr-FR" dirty="0"/>
              <a:t>Des évaluations formatives ou au service des apprentissages voire « pour apprendre durablement » (Mottier Lopez, 2021b)</a:t>
            </a:r>
          </a:p>
          <a:p>
            <a:pPr marL="1069975" lvl="2" indent="-342900" defTabSz="407526">
              <a:spcAft>
                <a:spcPts val="1293"/>
              </a:spcAft>
              <a:buFont typeface="Arial" panose="020B0604020202020204" pitchFamily="34" charset="0"/>
              <a:buChar char="•"/>
              <a:defRPr/>
            </a:pPr>
            <a:r>
              <a:rPr lang="fr-FR" dirty="0"/>
              <a:t>Des évaluations comme pratiques professionnelles donc liées au champ d’activités de l’organisation</a:t>
            </a:r>
          </a:p>
          <a:p>
            <a:pPr marL="706437" lvl="1" indent="-342900" defTabSz="407526">
              <a:spcAft>
                <a:spcPts val="1293"/>
              </a:spcAft>
              <a:buFont typeface="Wingdings" panose="05000000000000000000" pitchFamily="2" charset="2"/>
              <a:buChar char="Ø"/>
              <a:defRPr/>
            </a:pPr>
            <a:r>
              <a:rPr lang="fr-FR" dirty="0"/>
              <a:t>Des aspects techniques, éthiques et épistémologiques</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29</a:t>
            </a:fld>
            <a:endParaRPr lang="fr-FR" dirty="0"/>
          </a:p>
        </p:txBody>
      </p:sp>
    </p:spTree>
    <p:extLst>
      <p:ext uri="{BB962C8B-B14F-4D97-AF65-F5344CB8AC3E}">
        <p14:creationId xmlns:p14="http://schemas.microsoft.com/office/powerpoint/2010/main" val="701654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136458-CB92-4482-B014-E0EA1D2592E0}"/>
              </a:ext>
            </a:extLst>
          </p:cNvPr>
          <p:cNvSpPr>
            <a:spLocks noGrp="1"/>
          </p:cNvSpPr>
          <p:nvPr>
            <p:ph type="title"/>
          </p:nvPr>
        </p:nvSpPr>
        <p:spPr/>
        <p:txBody>
          <a:bodyPr/>
          <a:lstStyle/>
          <a:p>
            <a:r>
              <a:rPr lang="fr-FR" dirty="0"/>
              <a:t>1. Posons la problématique</a:t>
            </a:r>
          </a:p>
        </p:txBody>
      </p:sp>
      <p:sp>
        <p:nvSpPr>
          <p:cNvPr id="3" name="Espace réservé du contenu 2">
            <a:extLst>
              <a:ext uri="{FF2B5EF4-FFF2-40B4-BE49-F238E27FC236}">
                <a16:creationId xmlns:a16="http://schemas.microsoft.com/office/drawing/2014/main" id="{DAC36CCC-BF08-48E1-B8F1-9C9785E32136}"/>
              </a:ext>
            </a:extLst>
          </p:cNvPr>
          <p:cNvSpPr>
            <a:spLocks noGrp="1"/>
          </p:cNvSpPr>
          <p:nvPr>
            <p:ph idx="1"/>
          </p:nvPr>
        </p:nvSpPr>
        <p:spPr/>
        <p:txBody>
          <a:bodyPr/>
          <a:lstStyle/>
          <a:p>
            <a:r>
              <a:rPr lang="fr-FR" sz="2000" dirty="0"/>
              <a:t>La qualité est ce qui autant détermine que ce qui est déterminée, voire déterminable, les processus d’évaluation.</a:t>
            </a:r>
          </a:p>
          <a:p>
            <a:pPr marL="311045" indent="-311045" defTabSz="407526">
              <a:spcAft>
                <a:spcPts val="1293"/>
              </a:spcAft>
              <a:defRPr/>
            </a:pPr>
            <a:r>
              <a:rPr lang="fr-FR" sz="2000" dirty="0"/>
              <a:t>Pas de vérité évaluative, mais des construits.</a:t>
            </a:r>
          </a:p>
          <a:p>
            <a:pPr marL="311045" indent="-311045" defTabSz="407526">
              <a:spcAft>
                <a:spcPts val="1293"/>
              </a:spcAft>
              <a:defRPr/>
            </a:pPr>
            <a:r>
              <a:rPr lang="fr-FR" sz="2000" dirty="0"/>
              <a:t>La qualité est produite, construite ; ses bases sont aussi dans </a:t>
            </a:r>
            <a:r>
              <a:rPr lang="fr-FR" sz="2000" i="1" dirty="0"/>
              <a:t>l’expérience</a:t>
            </a:r>
            <a:r>
              <a:rPr lang="fr-FR" sz="2000" dirty="0"/>
              <a:t>, dans des </a:t>
            </a:r>
            <a:r>
              <a:rPr lang="fr-FR" sz="2000" i="1" dirty="0"/>
              <a:t>références</a:t>
            </a:r>
            <a:r>
              <a:rPr lang="fr-FR" sz="2000" dirty="0"/>
              <a:t> et des </a:t>
            </a:r>
            <a:r>
              <a:rPr lang="fr-FR" sz="2000" i="1" dirty="0"/>
              <a:t>évaluations</a:t>
            </a:r>
            <a:r>
              <a:rPr lang="fr-FR" sz="2000" dirty="0"/>
              <a:t> prédictives/prospectives.</a:t>
            </a:r>
          </a:p>
          <a:p>
            <a:pPr marL="311045" indent="-311045" defTabSz="407526">
              <a:spcAft>
                <a:spcPts val="1293"/>
              </a:spcAft>
              <a:defRPr/>
            </a:pPr>
            <a:r>
              <a:rPr lang="fr-FR" sz="2000" dirty="0"/>
              <a:t>Un référentiel n’implique pas sa compréhension, son adhésion ou une plus-value : ce sont trois qualités du référentiel.</a:t>
            </a:r>
          </a:p>
          <a:p>
            <a:pPr marL="311045" indent="-311045" defTabSz="407526">
              <a:spcAft>
                <a:spcPts val="1293"/>
              </a:spcAft>
              <a:defRPr/>
            </a:pPr>
            <a:r>
              <a:rPr lang="fr-FR" sz="2000" dirty="0"/>
              <a:t>L’évaluation appelle l’évaluation : pas d’autre pratique pour justifier et/ou s’assurer.</a:t>
            </a:r>
          </a:p>
          <a:p>
            <a:endParaRPr lang="fr-FR" sz="2000" dirty="0"/>
          </a:p>
        </p:txBody>
      </p:sp>
      <p:sp>
        <p:nvSpPr>
          <p:cNvPr id="4" name="Espace réservé du numéro de diapositive 3">
            <a:extLst>
              <a:ext uri="{FF2B5EF4-FFF2-40B4-BE49-F238E27FC236}">
                <a16:creationId xmlns:a16="http://schemas.microsoft.com/office/drawing/2014/main" id="{ABCD2301-E4A7-4EDE-B9C9-25E9FCE3AB33}"/>
              </a:ext>
            </a:extLst>
          </p:cNvPr>
          <p:cNvSpPr>
            <a:spLocks noGrp="1"/>
          </p:cNvSpPr>
          <p:nvPr>
            <p:ph type="sldNum" idx="12"/>
          </p:nvPr>
        </p:nvSpPr>
        <p:spPr/>
        <p:txBody>
          <a:bodyPr/>
          <a:lstStyle/>
          <a:p>
            <a:pPr>
              <a:defRPr/>
            </a:pPr>
            <a:fld id="{C1DB60F1-B213-4140-9DAF-9D79D41B9B2D}" type="slidenum">
              <a:rPr lang="fr-FR" smtClean="0"/>
              <a:pPr>
                <a:defRPr/>
              </a:pPr>
              <a:t>30</a:t>
            </a:fld>
            <a:endParaRPr lang="fr-FR"/>
          </a:p>
        </p:txBody>
      </p:sp>
    </p:spTree>
    <p:extLst>
      <p:ext uri="{BB962C8B-B14F-4D97-AF65-F5344CB8AC3E}">
        <p14:creationId xmlns:p14="http://schemas.microsoft.com/office/powerpoint/2010/main" val="3335081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6ADF3D-8457-4D18-AA1A-A06D2CA5EB32}"/>
              </a:ext>
            </a:extLst>
          </p:cNvPr>
          <p:cNvSpPr>
            <a:spLocks noGrp="1"/>
          </p:cNvSpPr>
          <p:nvPr>
            <p:ph type="title"/>
          </p:nvPr>
        </p:nvSpPr>
        <p:spPr/>
        <p:txBody>
          <a:bodyPr/>
          <a:lstStyle/>
          <a:p>
            <a:r>
              <a:rPr lang="fr-FR" dirty="0">
                <a:solidFill>
                  <a:schemeClr val="tx1">
                    <a:lumMod val="50000"/>
                  </a:schemeClr>
                </a:solidFill>
              </a:rPr>
              <a:t>La contenance et la dynamique</a:t>
            </a:r>
          </a:p>
        </p:txBody>
      </p:sp>
      <p:sp>
        <p:nvSpPr>
          <p:cNvPr id="3" name="Espace réservé du texte 2">
            <a:extLst>
              <a:ext uri="{FF2B5EF4-FFF2-40B4-BE49-F238E27FC236}">
                <a16:creationId xmlns:a16="http://schemas.microsoft.com/office/drawing/2014/main" id="{29EAAC43-9EF3-4A8B-A230-BBD79AEC02AD}"/>
              </a:ext>
            </a:extLst>
          </p:cNvPr>
          <p:cNvSpPr>
            <a:spLocks noGrp="1"/>
          </p:cNvSpPr>
          <p:nvPr>
            <p:ph type="body" idx="1"/>
          </p:nvPr>
        </p:nvSpPr>
        <p:spPr/>
        <p:txBody>
          <a:bodyPr/>
          <a:lstStyle/>
          <a:p>
            <a:r>
              <a:rPr lang="fr-FR" dirty="0"/>
              <a:t>2. Les effets de cette problématique sur la valeur de la qualité</a:t>
            </a:r>
          </a:p>
        </p:txBody>
      </p:sp>
      <p:sp>
        <p:nvSpPr>
          <p:cNvPr id="4" name="Espace réservé du numéro de diapositive 3">
            <a:extLst>
              <a:ext uri="{FF2B5EF4-FFF2-40B4-BE49-F238E27FC236}">
                <a16:creationId xmlns:a16="http://schemas.microsoft.com/office/drawing/2014/main" id="{398FC16E-3BE2-40A8-BF54-1B453376A113}"/>
              </a:ext>
            </a:extLst>
          </p:cNvPr>
          <p:cNvSpPr>
            <a:spLocks noGrp="1"/>
          </p:cNvSpPr>
          <p:nvPr>
            <p:ph type="sldNum" idx="10"/>
          </p:nvPr>
        </p:nvSpPr>
        <p:spPr/>
        <p:txBody>
          <a:bodyPr/>
          <a:lstStyle/>
          <a:p>
            <a:pPr>
              <a:defRPr/>
            </a:pPr>
            <a:fld id="{1BB59B4F-60FA-6C49-810D-4E0CA62E62D7}" type="slidenum">
              <a:rPr lang="fr-FR" smtClean="0"/>
              <a:pPr>
                <a:defRPr/>
              </a:pPr>
              <a:t>31</a:t>
            </a:fld>
            <a:endParaRPr lang="fr-FR" dirty="0"/>
          </a:p>
        </p:txBody>
      </p:sp>
    </p:spTree>
    <p:extLst>
      <p:ext uri="{BB962C8B-B14F-4D97-AF65-F5344CB8AC3E}">
        <p14:creationId xmlns:p14="http://schemas.microsoft.com/office/powerpoint/2010/main" val="1130565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5" name="Espace réservé du contenu 4"/>
          <p:cNvSpPr>
            <a:spLocks noGrp="1"/>
          </p:cNvSpPr>
          <p:nvPr>
            <p:ph idx="1"/>
          </p:nvPr>
        </p:nvSpPr>
        <p:spPr/>
        <p:txBody>
          <a:bodyPr/>
          <a:lstStyle/>
          <a:p>
            <a:pPr marL="311045" indent="-311045" defTabSz="407526">
              <a:spcAft>
                <a:spcPts val="1293"/>
              </a:spcAft>
              <a:defRPr/>
            </a:pPr>
            <a:r>
              <a:rPr lang="fr-FR" dirty="0"/>
              <a:t>Illustrer la problématique par une théorie de l’action de l’évaluation qui répond aux deux questions et qui tient compte de tous les aspects :</a:t>
            </a:r>
          </a:p>
          <a:p>
            <a:pPr marL="820737" lvl="1" indent="-457200" defTabSz="407526">
              <a:spcAft>
                <a:spcPts val="1293"/>
              </a:spcAft>
              <a:buFont typeface="+mj-lt"/>
              <a:buAutoNum type="arabicPeriod"/>
              <a:defRPr/>
            </a:pPr>
            <a:r>
              <a:rPr lang="fr-FR" dirty="0"/>
              <a:t>Trois temporalités et modalités</a:t>
            </a:r>
          </a:p>
          <a:p>
            <a:pPr marL="820737" lvl="1" indent="-457200" defTabSz="407526">
              <a:spcAft>
                <a:spcPts val="1293"/>
              </a:spcAft>
              <a:buFont typeface="+mj-lt"/>
              <a:buAutoNum type="arabicPeriod"/>
              <a:defRPr/>
            </a:pPr>
            <a:r>
              <a:rPr lang="fr-FR" dirty="0"/>
              <a:t>Deux actions constitutrices</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32</a:t>
            </a:fld>
            <a:endParaRPr lang="fr-FR" dirty="0"/>
          </a:p>
        </p:txBody>
      </p:sp>
    </p:spTree>
    <p:extLst>
      <p:ext uri="{BB962C8B-B14F-4D97-AF65-F5344CB8AC3E}">
        <p14:creationId xmlns:p14="http://schemas.microsoft.com/office/powerpoint/2010/main" val="3535536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graphicFrame>
        <p:nvGraphicFramePr>
          <p:cNvPr id="2" name="Espace réservé du contenu 1">
            <a:extLst>
              <a:ext uri="{FF2B5EF4-FFF2-40B4-BE49-F238E27FC236}">
                <a16:creationId xmlns:a16="http://schemas.microsoft.com/office/drawing/2014/main" id="{796C8B53-BDC8-4AFA-BF5C-14C58172A3F0}"/>
              </a:ext>
            </a:extLst>
          </p:cNvPr>
          <p:cNvGraphicFramePr>
            <a:graphicFrameLocks noGrp="1"/>
          </p:cNvGraphicFramePr>
          <p:nvPr>
            <p:ph idx="1"/>
            <p:extLst>
              <p:ext uri="{D42A27DB-BD31-4B8C-83A1-F6EECF244321}">
                <p14:modId xmlns:p14="http://schemas.microsoft.com/office/powerpoint/2010/main" val="2893845344"/>
              </p:ext>
            </p:extLst>
          </p:nvPr>
        </p:nvGraphicFramePr>
        <p:xfrm>
          <a:off x="457200" y="1604963"/>
          <a:ext cx="8224838" cy="4522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33</a:t>
            </a:fld>
            <a:endParaRPr lang="fr-FR" dirty="0"/>
          </a:p>
        </p:txBody>
      </p:sp>
      <p:sp>
        <p:nvSpPr>
          <p:cNvPr id="3" name="ZoneTexte 2">
            <a:extLst>
              <a:ext uri="{FF2B5EF4-FFF2-40B4-BE49-F238E27FC236}">
                <a16:creationId xmlns:a16="http://schemas.microsoft.com/office/drawing/2014/main" id="{26E4066C-7039-4CD4-95CA-432ACB55303F}"/>
              </a:ext>
            </a:extLst>
          </p:cNvPr>
          <p:cNvSpPr txBox="1"/>
          <p:nvPr/>
        </p:nvSpPr>
        <p:spPr>
          <a:xfrm>
            <a:off x="131763" y="6069990"/>
            <a:ext cx="1847949" cy="264047"/>
          </a:xfrm>
          <a:prstGeom prst="rect">
            <a:avLst/>
          </a:prstGeom>
          <a:noFill/>
        </p:spPr>
        <p:txBody>
          <a:bodyPr wrap="square" rtlCol="0">
            <a:spAutoFit/>
          </a:bodyPr>
          <a:lstStyle/>
          <a:p>
            <a:r>
              <a:rPr lang="fr-FR" sz="1200" dirty="0">
                <a:solidFill>
                  <a:schemeClr val="tx1"/>
                </a:solidFill>
              </a:rPr>
              <a:t>Selon Bourgeault (2014) </a:t>
            </a:r>
          </a:p>
        </p:txBody>
      </p:sp>
      <p:sp>
        <p:nvSpPr>
          <p:cNvPr id="7" name="ZoneTexte 6">
            <a:extLst>
              <a:ext uri="{FF2B5EF4-FFF2-40B4-BE49-F238E27FC236}">
                <a16:creationId xmlns:a16="http://schemas.microsoft.com/office/drawing/2014/main" id="{C6824150-16DF-40DC-9D5E-CCD6B4373FC7}"/>
              </a:ext>
            </a:extLst>
          </p:cNvPr>
          <p:cNvSpPr txBox="1"/>
          <p:nvPr/>
        </p:nvSpPr>
        <p:spPr>
          <a:xfrm>
            <a:off x="131762" y="5512483"/>
            <a:ext cx="2712046" cy="607602"/>
          </a:xfrm>
          <a:prstGeom prst="rect">
            <a:avLst/>
          </a:prstGeom>
          <a:noFill/>
        </p:spPr>
        <p:txBody>
          <a:bodyPr wrap="square" rtlCol="0">
            <a:spAutoFit/>
          </a:bodyPr>
          <a:lstStyle/>
          <a:p>
            <a:r>
              <a:rPr lang="fr-FR" dirty="0">
                <a:solidFill>
                  <a:schemeClr val="tx1"/>
                </a:solidFill>
              </a:rPr>
              <a:t>Trois temporalités et modalités de l’évaluation</a:t>
            </a:r>
          </a:p>
        </p:txBody>
      </p:sp>
    </p:spTree>
    <p:extLst>
      <p:ext uri="{BB962C8B-B14F-4D97-AF65-F5344CB8AC3E}">
        <p14:creationId xmlns:p14="http://schemas.microsoft.com/office/powerpoint/2010/main" val="1682643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graphicFrame>
        <p:nvGraphicFramePr>
          <p:cNvPr id="2" name="Espace réservé du contenu 1">
            <a:extLst>
              <a:ext uri="{FF2B5EF4-FFF2-40B4-BE49-F238E27FC236}">
                <a16:creationId xmlns:a16="http://schemas.microsoft.com/office/drawing/2014/main" id="{796C8B53-BDC8-4AFA-BF5C-14C58172A3F0}"/>
              </a:ext>
            </a:extLst>
          </p:cNvPr>
          <p:cNvGraphicFramePr>
            <a:graphicFrameLocks noGrp="1"/>
          </p:cNvGraphicFramePr>
          <p:nvPr>
            <p:ph idx="1"/>
          </p:nvPr>
        </p:nvGraphicFramePr>
        <p:xfrm>
          <a:off x="457200" y="1604963"/>
          <a:ext cx="8224838" cy="4522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34</a:t>
            </a:fld>
            <a:endParaRPr lang="fr-FR" dirty="0"/>
          </a:p>
        </p:txBody>
      </p:sp>
      <p:sp>
        <p:nvSpPr>
          <p:cNvPr id="3" name="ZoneTexte 2">
            <a:extLst>
              <a:ext uri="{FF2B5EF4-FFF2-40B4-BE49-F238E27FC236}">
                <a16:creationId xmlns:a16="http://schemas.microsoft.com/office/drawing/2014/main" id="{26E4066C-7039-4CD4-95CA-432ACB55303F}"/>
              </a:ext>
            </a:extLst>
          </p:cNvPr>
          <p:cNvSpPr txBox="1"/>
          <p:nvPr/>
        </p:nvSpPr>
        <p:spPr>
          <a:xfrm>
            <a:off x="131763" y="6069990"/>
            <a:ext cx="1847949" cy="264047"/>
          </a:xfrm>
          <a:prstGeom prst="rect">
            <a:avLst/>
          </a:prstGeom>
          <a:noFill/>
        </p:spPr>
        <p:txBody>
          <a:bodyPr wrap="square" rtlCol="0">
            <a:spAutoFit/>
          </a:bodyPr>
          <a:lstStyle/>
          <a:p>
            <a:r>
              <a:rPr lang="fr-FR" sz="1200" dirty="0">
                <a:solidFill>
                  <a:schemeClr val="tx1"/>
                </a:solidFill>
              </a:rPr>
              <a:t>Selon Bourgeault (2014) </a:t>
            </a:r>
          </a:p>
        </p:txBody>
      </p:sp>
      <p:sp>
        <p:nvSpPr>
          <p:cNvPr id="7" name="ZoneTexte 6">
            <a:extLst>
              <a:ext uri="{FF2B5EF4-FFF2-40B4-BE49-F238E27FC236}">
                <a16:creationId xmlns:a16="http://schemas.microsoft.com/office/drawing/2014/main" id="{C6824150-16DF-40DC-9D5E-CCD6B4373FC7}"/>
              </a:ext>
            </a:extLst>
          </p:cNvPr>
          <p:cNvSpPr txBox="1"/>
          <p:nvPr/>
        </p:nvSpPr>
        <p:spPr>
          <a:xfrm>
            <a:off x="131762" y="5512483"/>
            <a:ext cx="2712046" cy="607602"/>
          </a:xfrm>
          <a:prstGeom prst="rect">
            <a:avLst/>
          </a:prstGeom>
          <a:noFill/>
        </p:spPr>
        <p:txBody>
          <a:bodyPr wrap="square" rtlCol="0">
            <a:spAutoFit/>
          </a:bodyPr>
          <a:lstStyle/>
          <a:p>
            <a:r>
              <a:rPr lang="fr-FR" dirty="0">
                <a:solidFill>
                  <a:schemeClr val="tx1"/>
                </a:solidFill>
              </a:rPr>
              <a:t>Trois temporalités et modalités de l’évaluation</a:t>
            </a:r>
          </a:p>
        </p:txBody>
      </p:sp>
      <p:sp>
        <p:nvSpPr>
          <p:cNvPr id="5" name="Ellipse 4">
            <a:extLst>
              <a:ext uri="{FF2B5EF4-FFF2-40B4-BE49-F238E27FC236}">
                <a16:creationId xmlns:a16="http://schemas.microsoft.com/office/drawing/2014/main" id="{C5FD986E-2980-4198-9661-988A11315026}"/>
              </a:ext>
            </a:extLst>
          </p:cNvPr>
          <p:cNvSpPr/>
          <p:nvPr/>
        </p:nvSpPr>
        <p:spPr bwMode="auto">
          <a:xfrm>
            <a:off x="6588224" y="1700808"/>
            <a:ext cx="2093814" cy="1728192"/>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tx1">
                    <a:lumMod val="50000"/>
                  </a:schemeClr>
                </a:solidFill>
                <a:effectLst/>
                <a:latin typeface="Arial" charset="0"/>
              </a:rPr>
              <a:t>Création, gestation, conduction de valeurs</a:t>
            </a:r>
          </a:p>
        </p:txBody>
      </p:sp>
      <p:cxnSp>
        <p:nvCxnSpPr>
          <p:cNvPr id="9" name="Connecteur droit avec flèche 8">
            <a:extLst>
              <a:ext uri="{FF2B5EF4-FFF2-40B4-BE49-F238E27FC236}">
                <a16:creationId xmlns:a16="http://schemas.microsoft.com/office/drawing/2014/main" id="{49D5AA03-5BDB-4DB9-8811-538CAF56A2AA}"/>
              </a:ext>
            </a:extLst>
          </p:cNvPr>
          <p:cNvCxnSpPr/>
          <p:nvPr/>
        </p:nvCxnSpPr>
        <p:spPr bwMode="auto">
          <a:xfrm>
            <a:off x="4572000" y="2348880"/>
            <a:ext cx="1944216" cy="144016"/>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Connecteur droit avec flèche 10">
            <a:extLst>
              <a:ext uri="{FF2B5EF4-FFF2-40B4-BE49-F238E27FC236}">
                <a16:creationId xmlns:a16="http://schemas.microsoft.com/office/drawing/2014/main" id="{72A16F00-F669-473F-8EAB-D97DC96CF34A}"/>
              </a:ext>
            </a:extLst>
          </p:cNvPr>
          <p:cNvCxnSpPr/>
          <p:nvPr/>
        </p:nvCxnSpPr>
        <p:spPr bwMode="auto">
          <a:xfrm flipV="1">
            <a:off x="6300192" y="3284984"/>
            <a:ext cx="432048" cy="36004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Connecteur droit avec flèche 12">
            <a:extLst>
              <a:ext uri="{FF2B5EF4-FFF2-40B4-BE49-F238E27FC236}">
                <a16:creationId xmlns:a16="http://schemas.microsoft.com/office/drawing/2014/main" id="{15021979-61FF-41AE-B058-D8A015177D7C}"/>
              </a:ext>
            </a:extLst>
          </p:cNvPr>
          <p:cNvCxnSpPr/>
          <p:nvPr/>
        </p:nvCxnSpPr>
        <p:spPr bwMode="auto">
          <a:xfrm flipV="1">
            <a:off x="7236296" y="3645024"/>
            <a:ext cx="216024" cy="1368152"/>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4853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35</a:t>
            </a:fld>
            <a:endParaRPr lang="fr-FR" dirty="0"/>
          </a:p>
        </p:txBody>
      </p:sp>
      <p:graphicFrame>
        <p:nvGraphicFramePr>
          <p:cNvPr id="2" name="Diagramme 1">
            <a:extLst>
              <a:ext uri="{FF2B5EF4-FFF2-40B4-BE49-F238E27FC236}">
                <a16:creationId xmlns:a16="http://schemas.microsoft.com/office/drawing/2014/main" id="{655E68F6-DD78-434C-816F-33B3F0D57D6E}"/>
              </a:ext>
            </a:extLst>
          </p:cNvPr>
          <p:cNvGraphicFramePr/>
          <p:nvPr>
            <p:extLst>
              <p:ext uri="{D42A27DB-BD31-4B8C-83A1-F6EECF244321}">
                <p14:modId xmlns:p14="http://schemas.microsoft.com/office/powerpoint/2010/main" val="34267900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a:extLst>
              <a:ext uri="{FF2B5EF4-FFF2-40B4-BE49-F238E27FC236}">
                <a16:creationId xmlns:a16="http://schemas.microsoft.com/office/drawing/2014/main" id="{E8700F8D-8FD7-41F8-8DD1-44802426CBDE}"/>
              </a:ext>
            </a:extLst>
          </p:cNvPr>
          <p:cNvSpPr txBox="1"/>
          <p:nvPr/>
        </p:nvSpPr>
        <p:spPr>
          <a:xfrm>
            <a:off x="251520" y="5229200"/>
            <a:ext cx="2880320" cy="865237"/>
          </a:xfrm>
          <a:prstGeom prst="rect">
            <a:avLst/>
          </a:prstGeom>
          <a:noFill/>
        </p:spPr>
        <p:txBody>
          <a:bodyPr wrap="square" rtlCol="0">
            <a:spAutoFit/>
          </a:bodyPr>
          <a:lstStyle/>
          <a:p>
            <a:r>
              <a:rPr lang="fr-FR" dirty="0">
                <a:solidFill>
                  <a:schemeClr val="tx1"/>
                </a:solidFill>
              </a:rPr>
              <a:t>Deux actions constitutives de toute évaluation</a:t>
            </a:r>
          </a:p>
          <a:p>
            <a:endParaRPr lang="fr-FR" dirty="0">
              <a:solidFill>
                <a:schemeClr val="tx1"/>
              </a:solidFill>
            </a:endParaRPr>
          </a:p>
        </p:txBody>
      </p:sp>
      <p:sp>
        <p:nvSpPr>
          <p:cNvPr id="7" name="ZoneTexte 6">
            <a:extLst>
              <a:ext uri="{FF2B5EF4-FFF2-40B4-BE49-F238E27FC236}">
                <a16:creationId xmlns:a16="http://schemas.microsoft.com/office/drawing/2014/main" id="{D3C31F10-9A20-40D4-8504-521B533D2BFD}"/>
              </a:ext>
            </a:extLst>
          </p:cNvPr>
          <p:cNvSpPr txBox="1"/>
          <p:nvPr/>
        </p:nvSpPr>
        <p:spPr>
          <a:xfrm>
            <a:off x="251520" y="5830390"/>
            <a:ext cx="1847949" cy="264047"/>
          </a:xfrm>
          <a:prstGeom prst="rect">
            <a:avLst/>
          </a:prstGeom>
          <a:noFill/>
        </p:spPr>
        <p:txBody>
          <a:bodyPr wrap="square" rtlCol="0">
            <a:spAutoFit/>
          </a:bodyPr>
          <a:lstStyle/>
          <a:p>
            <a:r>
              <a:rPr lang="fr-FR" sz="1200" dirty="0">
                <a:solidFill>
                  <a:schemeClr val="tx1"/>
                </a:solidFill>
              </a:rPr>
              <a:t>Selon </a:t>
            </a:r>
            <a:r>
              <a:rPr lang="fr-FR" sz="1200" dirty="0" err="1">
                <a:solidFill>
                  <a:schemeClr val="tx1"/>
                </a:solidFill>
              </a:rPr>
              <a:t>Tourmen</a:t>
            </a:r>
            <a:r>
              <a:rPr lang="fr-FR" sz="1200" dirty="0">
                <a:solidFill>
                  <a:schemeClr val="tx1"/>
                </a:solidFill>
              </a:rPr>
              <a:t> (2009) </a:t>
            </a:r>
          </a:p>
        </p:txBody>
      </p:sp>
    </p:spTree>
    <p:extLst>
      <p:ext uri="{BB962C8B-B14F-4D97-AF65-F5344CB8AC3E}">
        <p14:creationId xmlns:p14="http://schemas.microsoft.com/office/powerpoint/2010/main" val="151562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36</a:t>
            </a:fld>
            <a:endParaRPr lang="fr-FR" dirty="0"/>
          </a:p>
        </p:txBody>
      </p:sp>
      <p:graphicFrame>
        <p:nvGraphicFramePr>
          <p:cNvPr id="2" name="Diagramme 1">
            <a:extLst>
              <a:ext uri="{FF2B5EF4-FFF2-40B4-BE49-F238E27FC236}">
                <a16:creationId xmlns:a16="http://schemas.microsoft.com/office/drawing/2014/main" id="{655E68F6-DD78-434C-816F-33B3F0D57D6E}"/>
              </a:ext>
            </a:extLst>
          </p:cNvPr>
          <p:cNvGraphicFramePr/>
          <p:nvPr>
            <p:extLst>
              <p:ext uri="{D42A27DB-BD31-4B8C-83A1-F6EECF244321}">
                <p14:modId xmlns:p14="http://schemas.microsoft.com/office/powerpoint/2010/main" val="2599742118"/>
              </p:ext>
            </p:extLst>
          </p:nvPr>
        </p:nvGraphicFramePr>
        <p:xfrm>
          <a:off x="2784653"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a:extLst>
              <a:ext uri="{FF2B5EF4-FFF2-40B4-BE49-F238E27FC236}">
                <a16:creationId xmlns:a16="http://schemas.microsoft.com/office/drawing/2014/main" id="{E8700F8D-8FD7-41F8-8DD1-44802426CBDE}"/>
              </a:ext>
            </a:extLst>
          </p:cNvPr>
          <p:cNvSpPr txBox="1"/>
          <p:nvPr/>
        </p:nvSpPr>
        <p:spPr>
          <a:xfrm>
            <a:off x="231770" y="1641092"/>
            <a:ext cx="2880320" cy="1122871"/>
          </a:xfrm>
          <a:prstGeom prst="rect">
            <a:avLst/>
          </a:prstGeom>
          <a:noFill/>
        </p:spPr>
        <p:txBody>
          <a:bodyPr wrap="square" rtlCol="0">
            <a:spAutoFit/>
          </a:bodyPr>
          <a:lstStyle/>
          <a:p>
            <a:r>
              <a:rPr lang="fr-FR" dirty="0">
                <a:solidFill>
                  <a:schemeClr val="tx1"/>
                </a:solidFill>
              </a:rPr>
              <a:t>Donc d’abord construire/expliciter par une première évaluation</a:t>
            </a:r>
          </a:p>
          <a:p>
            <a:endParaRPr lang="fr-FR" dirty="0">
              <a:solidFill>
                <a:schemeClr val="tx1"/>
              </a:solidFill>
            </a:endParaRPr>
          </a:p>
        </p:txBody>
      </p:sp>
      <p:sp>
        <p:nvSpPr>
          <p:cNvPr id="5" name="Ellipse 4">
            <a:extLst>
              <a:ext uri="{FF2B5EF4-FFF2-40B4-BE49-F238E27FC236}">
                <a16:creationId xmlns:a16="http://schemas.microsoft.com/office/drawing/2014/main" id="{460E2FFD-D1CA-4BE2-A385-890851508B40}"/>
              </a:ext>
            </a:extLst>
          </p:cNvPr>
          <p:cNvSpPr/>
          <p:nvPr/>
        </p:nvSpPr>
        <p:spPr bwMode="auto">
          <a:xfrm>
            <a:off x="6203545" y="1731038"/>
            <a:ext cx="2088232" cy="179085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La construction d’un référentiel</a:t>
            </a:r>
          </a:p>
        </p:txBody>
      </p:sp>
      <p:graphicFrame>
        <p:nvGraphicFramePr>
          <p:cNvPr id="8" name="Espace réservé du contenu 1">
            <a:extLst>
              <a:ext uri="{FF2B5EF4-FFF2-40B4-BE49-F238E27FC236}">
                <a16:creationId xmlns:a16="http://schemas.microsoft.com/office/drawing/2014/main" id="{CADB835A-7581-4F9F-833C-D115FE7C7506}"/>
              </a:ext>
            </a:extLst>
          </p:cNvPr>
          <p:cNvGraphicFramePr>
            <a:graphicFrameLocks noGrp="1"/>
          </p:cNvGraphicFramePr>
          <p:nvPr>
            <p:ph idx="1"/>
            <p:extLst>
              <p:ext uri="{D42A27DB-BD31-4B8C-83A1-F6EECF244321}">
                <p14:modId xmlns:p14="http://schemas.microsoft.com/office/powerpoint/2010/main" val="4157392577"/>
              </p:ext>
            </p:extLst>
          </p:nvPr>
        </p:nvGraphicFramePr>
        <p:xfrm>
          <a:off x="1187624" y="3818373"/>
          <a:ext cx="2590800" cy="12346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813559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37</a:t>
            </a:fld>
            <a:endParaRPr lang="fr-FR" dirty="0"/>
          </a:p>
        </p:txBody>
      </p:sp>
      <p:graphicFrame>
        <p:nvGraphicFramePr>
          <p:cNvPr id="2" name="Diagramme 1">
            <a:extLst>
              <a:ext uri="{FF2B5EF4-FFF2-40B4-BE49-F238E27FC236}">
                <a16:creationId xmlns:a16="http://schemas.microsoft.com/office/drawing/2014/main" id="{655E68F6-DD78-434C-816F-33B3F0D57D6E}"/>
              </a:ext>
            </a:extLst>
          </p:cNvPr>
          <p:cNvGraphicFramePr/>
          <p:nvPr/>
        </p:nvGraphicFramePr>
        <p:xfrm>
          <a:off x="2784653"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a:extLst>
              <a:ext uri="{FF2B5EF4-FFF2-40B4-BE49-F238E27FC236}">
                <a16:creationId xmlns:a16="http://schemas.microsoft.com/office/drawing/2014/main" id="{E8700F8D-8FD7-41F8-8DD1-44802426CBDE}"/>
              </a:ext>
            </a:extLst>
          </p:cNvPr>
          <p:cNvSpPr txBox="1"/>
          <p:nvPr/>
        </p:nvSpPr>
        <p:spPr>
          <a:xfrm>
            <a:off x="231770" y="1641092"/>
            <a:ext cx="2880320" cy="1122871"/>
          </a:xfrm>
          <a:prstGeom prst="rect">
            <a:avLst/>
          </a:prstGeom>
          <a:noFill/>
        </p:spPr>
        <p:txBody>
          <a:bodyPr wrap="square" rtlCol="0">
            <a:spAutoFit/>
          </a:bodyPr>
          <a:lstStyle/>
          <a:p>
            <a:r>
              <a:rPr lang="fr-FR" dirty="0">
                <a:solidFill>
                  <a:schemeClr val="tx1"/>
                </a:solidFill>
              </a:rPr>
              <a:t>Donc d’abord construire/expliciter par une première évaluation</a:t>
            </a:r>
          </a:p>
          <a:p>
            <a:endParaRPr lang="fr-FR" dirty="0">
              <a:solidFill>
                <a:schemeClr val="tx1"/>
              </a:solidFill>
            </a:endParaRPr>
          </a:p>
        </p:txBody>
      </p:sp>
      <p:sp>
        <p:nvSpPr>
          <p:cNvPr id="5" name="Ellipse 4">
            <a:extLst>
              <a:ext uri="{FF2B5EF4-FFF2-40B4-BE49-F238E27FC236}">
                <a16:creationId xmlns:a16="http://schemas.microsoft.com/office/drawing/2014/main" id="{460E2FFD-D1CA-4BE2-A385-890851508B40}"/>
              </a:ext>
            </a:extLst>
          </p:cNvPr>
          <p:cNvSpPr/>
          <p:nvPr/>
        </p:nvSpPr>
        <p:spPr bwMode="auto">
          <a:xfrm>
            <a:off x="6203545" y="1731038"/>
            <a:ext cx="2088232" cy="1790850"/>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La construction d’un référentiel</a:t>
            </a:r>
          </a:p>
        </p:txBody>
      </p:sp>
      <p:graphicFrame>
        <p:nvGraphicFramePr>
          <p:cNvPr id="8" name="Espace réservé du contenu 1">
            <a:extLst>
              <a:ext uri="{FF2B5EF4-FFF2-40B4-BE49-F238E27FC236}">
                <a16:creationId xmlns:a16="http://schemas.microsoft.com/office/drawing/2014/main" id="{CADB835A-7581-4F9F-833C-D115FE7C7506}"/>
              </a:ext>
            </a:extLst>
          </p:cNvPr>
          <p:cNvGraphicFramePr>
            <a:graphicFrameLocks noGrp="1"/>
          </p:cNvGraphicFramePr>
          <p:nvPr>
            <p:ph idx="1"/>
          </p:nvPr>
        </p:nvGraphicFramePr>
        <p:xfrm>
          <a:off x="1187624" y="3818373"/>
          <a:ext cx="2590800" cy="12346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Ellipse 8">
            <a:extLst>
              <a:ext uri="{FF2B5EF4-FFF2-40B4-BE49-F238E27FC236}">
                <a16:creationId xmlns:a16="http://schemas.microsoft.com/office/drawing/2014/main" id="{AFB74B0D-EDF8-4597-A809-BCBC6EFA3833}"/>
              </a:ext>
            </a:extLst>
          </p:cNvPr>
          <p:cNvSpPr/>
          <p:nvPr/>
        </p:nvSpPr>
        <p:spPr bwMode="auto">
          <a:xfrm>
            <a:off x="3129854" y="1731038"/>
            <a:ext cx="2093814" cy="1728192"/>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tx1">
                    <a:lumMod val="50000"/>
                  </a:schemeClr>
                </a:solidFill>
                <a:effectLst/>
                <a:latin typeface="Arial" charset="0"/>
              </a:rPr>
              <a:t>Valeurs mêlées et une valeur d’usage</a:t>
            </a:r>
          </a:p>
        </p:txBody>
      </p:sp>
      <p:cxnSp>
        <p:nvCxnSpPr>
          <p:cNvPr id="10" name="Connecteur droit avec flèche 9">
            <a:extLst>
              <a:ext uri="{FF2B5EF4-FFF2-40B4-BE49-F238E27FC236}">
                <a16:creationId xmlns:a16="http://schemas.microsoft.com/office/drawing/2014/main" id="{9EED8DBA-E27C-423C-84AF-D59D878484E5}"/>
              </a:ext>
            </a:extLst>
          </p:cNvPr>
          <p:cNvCxnSpPr/>
          <p:nvPr/>
        </p:nvCxnSpPr>
        <p:spPr bwMode="auto">
          <a:xfrm flipV="1">
            <a:off x="2987824" y="3429000"/>
            <a:ext cx="432048" cy="389373"/>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Connecteur droit avec flèche 11">
            <a:extLst>
              <a:ext uri="{FF2B5EF4-FFF2-40B4-BE49-F238E27FC236}">
                <a16:creationId xmlns:a16="http://schemas.microsoft.com/office/drawing/2014/main" id="{7629C78F-05E1-493F-B7CF-86100F830B0A}"/>
              </a:ext>
            </a:extLst>
          </p:cNvPr>
          <p:cNvCxnSpPr/>
          <p:nvPr/>
        </p:nvCxnSpPr>
        <p:spPr bwMode="auto">
          <a:xfrm flipH="1">
            <a:off x="5436096" y="2595134"/>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18664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38</a:t>
            </a:fld>
            <a:endParaRPr lang="fr-FR" dirty="0"/>
          </a:p>
        </p:txBody>
      </p:sp>
      <p:graphicFrame>
        <p:nvGraphicFramePr>
          <p:cNvPr id="2" name="Diagramme 1">
            <a:extLst>
              <a:ext uri="{FF2B5EF4-FFF2-40B4-BE49-F238E27FC236}">
                <a16:creationId xmlns:a16="http://schemas.microsoft.com/office/drawing/2014/main" id="{655E68F6-DD78-434C-816F-33B3F0D57D6E}"/>
              </a:ext>
            </a:extLst>
          </p:cNvPr>
          <p:cNvGraphicFramePr/>
          <p:nvPr>
            <p:extLst>
              <p:ext uri="{D42A27DB-BD31-4B8C-83A1-F6EECF244321}">
                <p14:modId xmlns:p14="http://schemas.microsoft.com/office/powerpoint/2010/main" val="2184547413"/>
              </p:ext>
            </p:extLst>
          </p:nvPr>
        </p:nvGraphicFramePr>
        <p:xfrm>
          <a:off x="-10852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a:extLst>
              <a:ext uri="{FF2B5EF4-FFF2-40B4-BE49-F238E27FC236}">
                <a16:creationId xmlns:a16="http://schemas.microsoft.com/office/drawing/2014/main" id="{0B314F07-C0D6-4857-94B8-0C661B183A62}"/>
              </a:ext>
            </a:extLst>
          </p:cNvPr>
          <p:cNvSpPr txBox="1"/>
          <p:nvPr/>
        </p:nvSpPr>
        <p:spPr>
          <a:xfrm>
            <a:off x="6508313" y="5321909"/>
            <a:ext cx="2880320" cy="865237"/>
          </a:xfrm>
          <a:prstGeom prst="rect">
            <a:avLst/>
          </a:prstGeom>
          <a:noFill/>
        </p:spPr>
        <p:txBody>
          <a:bodyPr wrap="square" rtlCol="0">
            <a:spAutoFit/>
          </a:bodyPr>
          <a:lstStyle/>
          <a:p>
            <a:r>
              <a:rPr lang="fr-FR" dirty="0">
                <a:solidFill>
                  <a:schemeClr val="tx1"/>
                </a:solidFill>
              </a:rPr>
              <a:t>Puis effectuer une deuxième évaluation</a:t>
            </a:r>
          </a:p>
          <a:p>
            <a:endParaRPr lang="fr-FR" dirty="0">
              <a:solidFill>
                <a:schemeClr val="tx1"/>
              </a:solidFill>
            </a:endParaRPr>
          </a:p>
        </p:txBody>
      </p:sp>
      <p:sp>
        <p:nvSpPr>
          <p:cNvPr id="9" name="Ellipse 8">
            <a:extLst>
              <a:ext uri="{FF2B5EF4-FFF2-40B4-BE49-F238E27FC236}">
                <a16:creationId xmlns:a16="http://schemas.microsoft.com/office/drawing/2014/main" id="{FAC09961-C472-4A65-BF56-36477EC7DB67}"/>
              </a:ext>
            </a:extLst>
          </p:cNvPr>
          <p:cNvSpPr/>
          <p:nvPr/>
        </p:nvSpPr>
        <p:spPr bwMode="auto">
          <a:xfrm>
            <a:off x="395536" y="3284984"/>
            <a:ext cx="2304256" cy="204753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Le résultat évaluatif : le jugement, le bilan, l’accréditation</a:t>
            </a:r>
          </a:p>
        </p:txBody>
      </p:sp>
      <p:graphicFrame>
        <p:nvGraphicFramePr>
          <p:cNvPr id="10" name="Espace réservé du contenu 1">
            <a:extLst>
              <a:ext uri="{FF2B5EF4-FFF2-40B4-BE49-F238E27FC236}">
                <a16:creationId xmlns:a16="http://schemas.microsoft.com/office/drawing/2014/main" id="{CDFB41F9-7E02-4743-B3BD-6426165AECBE}"/>
              </a:ext>
            </a:extLst>
          </p:cNvPr>
          <p:cNvGraphicFramePr>
            <a:graphicFrameLocks noGrp="1"/>
          </p:cNvGraphicFramePr>
          <p:nvPr>
            <p:ph idx="1"/>
            <p:extLst>
              <p:ext uri="{D42A27DB-BD31-4B8C-83A1-F6EECF244321}">
                <p14:modId xmlns:p14="http://schemas.microsoft.com/office/powerpoint/2010/main" val="1231192697"/>
              </p:ext>
            </p:extLst>
          </p:nvPr>
        </p:nvGraphicFramePr>
        <p:xfrm>
          <a:off x="5357673" y="1628800"/>
          <a:ext cx="2590800" cy="12346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35567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9BC5F5-0A8C-456B-B7D2-C300D80C5110}"/>
              </a:ext>
            </a:extLst>
          </p:cNvPr>
          <p:cNvSpPr>
            <a:spLocks noGrp="1"/>
          </p:cNvSpPr>
          <p:nvPr>
            <p:ph type="title"/>
          </p:nvPr>
        </p:nvSpPr>
        <p:spPr/>
        <p:txBody>
          <a:bodyPr/>
          <a:lstStyle/>
          <a:p>
            <a:r>
              <a:rPr lang="fr-FR" dirty="0"/>
              <a:t>1. Enjeux de départ</a:t>
            </a:r>
          </a:p>
        </p:txBody>
      </p:sp>
      <p:sp>
        <p:nvSpPr>
          <p:cNvPr id="4" name="Espace réservé du numéro de diapositive 3">
            <a:extLst>
              <a:ext uri="{FF2B5EF4-FFF2-40B4-BE49-F238E27FC236}">
                <a16:creationId xmlns:a16="http://schemas.microsoft.com/office/drawing/2014/main" id="{D96E72FF-BBCC-4752-A3FA-436C4F5C2468}"/>
              </a:ext>
            </a:extLst>
          </p:cNvPr>
          <p:cNvSpPr>
            <a:spLocks noGrp="1"/>
          </p:cNvSpPr>
          <p:nvPr>
            <p:ph type="sldNum" idx="12"/>
          </p:nvPr>
        </p:nvSpPr>
        <p:spPr/>
        <p:txBody>
          <a:bodyPr/>
          <a:lstStyle/>
          <a:p>
            <a:pPr>
              <a:defRPr/>
            </a:pPr>
            <a:fld id="{C1DB60F1-B213-4140-9DAF-9D79D41B9B2D}" type="slidenum">
              <a:rPr lang="fr-FR" smtClean="0"/>
              <a:pPr>
                <a:defRPr/>
              </a:pPr>
              <a:t>3</a:t>
            </a:fld>
            <a:endParaRPr lang="fr-FR"/>
          </a:p>
        </p:txBody>
      </p:sp>
      <p:sp>
        <p:nvSpPr>
          <p:cNvPr id="5" name="Flèche : bas 4">
            <a:extLst>
              <a:ext uri="{FF2B5EF4-FFF2-40B4-BE49-F238E27FC236}">
                <a16:creationId xmlns:a16="http://schemas.microsoft.com/office/drawing/2014/main" id="{6D34FF3A-8558-480A-B5AC-1C46DBC7EED4}"/>
              </a:ext>
            </a:extLst>
          </p:cNvPr>
          <p:cNvSpPr/>
          <p:nvPr/>
        </p:nvSpPr>
        <p:spPr bwMode="auto">
          <a:xfrm>
            <a:off x="939815" y="2123251"/>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6" name="ZoneTexte 5">
            <a:extLst>
              <a:ext uri="{FF2B5EF4-FFF2-40B4-BE49-F238E27FC236}">
                <a16:creationId xmlns:a16="http://schemas.microsoft.com/office/drawing/2014/main" id="{41DD3516-B438-41E4-AA41-0ACD11793254}"/>
              </a:ext>
            </a:extLst>
          </p:cNvPr>
          <p:cNvSpPr txBox="1"/>
          <p:nvPr/>
        </p:nvSpPr>
        <p:spPr>
          <a:xfrm>
            <a:off x="742270" y="1494295"/>
            <a:ext cx="1547218" cy="493084"/>
          </a:xfrm>
          <a:prstGeom prst="rect">
            <a:avLst/>
          </a:prstGeom>
          <a:noFill/>
        </p:spPr>
        <p:txBody>
          <a:bodyPr wrap="none" rtlCol="0">
            <a:spAutoFit/>
          </a:bodyPr>
          <a:lstStyle/>
          <a:p>
            <a:pPr algn="ctr"/>
            <a:r>
              <a:rPr lang="fr-FR" sz="1400" dirty="0">
                <a:solidFill>
                  <a:schemeClr val="accent3"/>
                </a:solidFill>
              </a:rPr>
              <a:t>Orientations </a:t>
            </a:r>
          </a:p>
          <a:p>
            <a:r>
              <a:rPr lang="fr-FR" sz="1400" dirty="0">
                <a:solidFill>
                  <a:schemeClr val="accent3"/>
                </a:solidFill>
              </a:rPr>
              <a:t>méthodologiques</a:t>
            </a:r>
          </a:p>
        </p:txBody>
      </p:sp>
      <p:sp>
        <p:nvSpPr>
          <p:cNvPr id="7" name="Flèche : bas 6">
            <a:extLst>
              <a:ext uri="{FF2B5EF4-FFF2-40B4-BE49-F238E27FC236}">
                <a16:creationId xmlns:a16="http://schemas.microsoft.com/office/drawing/2014/main" id="{68F37A10-E7B2-45AF-8EEB-A8C6D5D7CD28}"/>
              </a:ext>
            </a:extLst>
          </p:cNvPr>
          <p:cNvSpPr/>
          <p:nvPr/>
        </p:nvSpPr>
        <p:spPr bwMode="auto">
          <a:xfrm>
            <a:off x="3820135" y="2123251"/>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8" name="ZoneTexte 7">
            <a:extLst>
              <a:ext uri="{FF2B5EF4-FFF2-40B4-BE49-F238E27FC236}">
                <a16:creationId xmlns:a16="http://schemas.microsoft.com/office/drawing/2014/main" id="{7B4A5E90-C93B-42E2-BE35-E6B08E7D2DDD}"/>
              </a:ext>
            </a:extLst>
          </p:cNvPr>
          <p:cNvSpPr txBox="1"/>
          <p:nvPr/>
        </p:nvSpPr>
        <p:spPr>
          <a:xfrm>
            <a:off x="3252787" y="1594482"/>
            <a:ext cx="2592376" cy="292709"/>
          </a:xfrm>
          <a:prstGeom prst="rect">
            <a:avLst/>
          </a:prstGeom>
          <a:noFill/>
        </p:spPr>
        <p:txBody>
          <a:bodyPr wrap="none" rtlCol="0">
            <a:spAutoFit/>
          </a:bodyPr>
          <a:lstStyle/>
          <a:p>
            <a:r>
              <a:rPr lang="fr-FR" sz="1400" dirty="0">
                <a:solidFill>
                  <a:schemeClr val="accent3"/>
                </a:solidFill>
              </a:rPr>
              <a:t>Orientations épistémologiques</a:t>
            </a:r>
          </a:p>
        </p:txBody>
      </p:sp>
      <p:sp>
        <p:nvSpPr>
          <p:cNvPr id="9" name="Flèche : bas 8">
            <a:extLst>
              <a:ext uri="{FF2B5EF4-FFF2-40B4-BE49-F238E27FC236}">
                <a16:creationId xmlns:a16="http://schemas.microsoft.com/office/drawing/2014/main" id="{9DEA6A54-C35B-46AF-83FB-11B8B7941B3F}"/>
              </a:ext>
            </a:extLst>
          </p:cNvPr>
          <p:cNvSpPr/>
          <p:nvPr/>
        </p:nvSpPr>
        <p:spPr bwMode="auto">
          <a:xfrm>
            <a:off x="6954505" y="2123251"/>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0" name="ZoneTexte 9">
            <a:extLst>
              <a:ext uri="{FF2B5EF4-FFF2-40B4-BE49-F238E27FC236}">
                <a16:creationId xmlns:a16="http://schemas.microsoft.com/office/drawing/2014/main" id="{90260758-076B-4A3C-ACCE-9BE7C436D147}"/>
              </a:ext>
            </a:extLst>
          </p:cNvPr>
          <p:cNvSpPr txBox="1"/>
          <p:nvPr/>
        </p:nvSpPr>
        <p:spPr>
          <a:xfrm>
            <a:off x="6630577" y="1494294"/>
            <a:ext cx="1896673" cy="493084"/>
          </a:xfrm>
          <a:prstGeom prst="rect">
            <a:avLst/>
          </a:prstGeom>
          <a:noFill/>
        </p:spPr>
        <p:txBody>
          <a:bodyPr wrap="none" rtlCol="0">
            <a:spAutoFit/>
          </a:bodyPr>
          <a:lstStyle/>
          <a:p>
            <a:pPr algn="ctr"/>
            <a:r>
              <a:rPr lang="fr-FR" sz="1400" dirty="0">
                <a:solidFill>
                  <a:schemeClr val="accent3"/>
                </a:solidFill>
              </a:rPr>
              <a:t>Orientations </a:t>
            </a:r>
          </a:p>
          <a:p>
            <a:r>
              <a:rPr lang="fr-FR" sz="1400" dirty="0">
                <a:solidFill>
                  <a:schemeClr val="accent3"/>
                </a:solidFill>
              </a:rPr>
              <a:t>psycho-sociologiques</a:t>
            </a:r>
          </a:p>
        </p:txBody>
      </p:sp>
      <p:sp>
        <p:nvSpPr>
          <p:cNvPr id="11" name="ZoneTexte 10">
            <a:extLst>
              <a:ext uri="{FF2B5EF4-FFF2-40B4-BE49-F238E27FC236}">
                <a16:creationId xmlns:a16="http://schemas.microsoft.com/office/drawing/2014/main" id="{FC35D133-093F-48F3-9738-E338CDE3CEE7}"/>
              </a:ext>
            </a:extLst>
          </p:cNvPr>
          <p:cNvSpPr txBox="1"/>
          <p:nvPr/>
        </p:nvSpPr>
        <p:spPr>
          <a:xfrm>
            <a:off x="487392" y="3843299"/>
            <a:ext cx="2056973" cy="865237"/>
          </a:xfrm>
          <a:prstGeom prst="rect">
            <a:avLst/>
          </a:prstGeom>
          <a:noFill/>
        </p:spPr>
        <p:txBody>
          <a:bodyPr wrap="none" rtlCol="0">
            <a:spAutoFit/>
          </a:bodyPr>
          <a:lstStyle/>
          <a:p>
            <a:pPr algn="ctr"/>
            <a:r>
              <a:rPr lang="fr-FR" dirty="0">
                <a:solidFill>
                  <a:schemeClr val="accent1">
                    <a:lumMod val="50000"/>
                  </a:schemeClr>
                </a:solidFill>
              </a:rPr>
              <a:t>Instruments, outils</a:t>
            </a:r>
          </a:p>
          <a:p>
            <a:pPr algn="ctr"/>
            <a:r>
              <a:rPr lang="fr-FR" dirty="0">
                <a:solidFill>
                  <a:schemeClr val="accent1">
                    <a:lumMod val="50000"/>
                  </a:schemeClr>
                </a:solidFill>
              </a:rPr>
              <a:t>et méthodes</a:t>
            </a:r>
          </a:p>
          <a:p>
            <a:pPr algn="ctr"/>
            <a:r>
              <a:rPr lang="fr-FR" dirty="0">
                <a:solidFill>
                  <a:schemeClr val="accent1">
                    <a:lumMod val="50000"/>
                  </a:schemeClr>
                </a:solidFill>
              </a:rPr>
              <a:t>d’évaluation</a:t>
            </a:r>
          </a:p>
        </p:txBody>
      </p:sp>
      <p:sp>
        <p:nvSpPr>
          <p:cNvPr id="12" name="ZoneTexte 11">
            <a:extLst>
              <a:ext uri="{FF2B5EF4-FFF2-40B4-BE49-F238E27FC236}">
                <a16:creationId xmlns:a16="http://schemas.microsoft.com/office/drawing/2014/main" id="{58FAE836-0343-4D57-AF65-2574896562FC}"/>
              </a:ext>
            </a:extLst>
          </p:cNvPr>
          <p:cNvSpPr txBox="1"/>
          <p:nvPr/>
        </p:nvSpPr>
        <p:spPr>
          <a:xfrm>
            <a:off x="3017239" y="3843299"/>
            <a:ext cx="2672526" cy="865237"/>
          </a:xfrm>
          <a:prstGeom prst="rect">
            <a:avLst/>
          </a:prstGeom>
          <a:noFill/>
        </p:spPr>
        <p:txBody>
          <a:bodyPr wrap="none" rtlCol="0">
            <a:spAutoFit/>
          </a:bodyPr>
          <a:lstStyle/>
          <a:p>
            <a:pPr algn="ctr"/>
            <a:r>
              <a:rPr lang="fr-FR" dirty="0">
                <a:solidFill>
                  <a:schemeClr val="accent1">
                    <a:lumMod val="50000"/>
                  </a:schemeClr>
                </a:solidFill>
              </a:rPr>
              <a:t>Discours scientifiques et</a:t>
            </a:r>
          </a:p>
          <a:p>
            <a:pPr algn="ctr"/>
            <a:r>
              <a:rPr lang="fr-FR" dirty="0">
                <a:solidFill>
                  <a:schemeClr val="accent1">
                    <a:lumMod val="50000"/>
                  </a:schemeClr>
                </a:solidFill>
              </a:rPr>
              <a:t>conceptualisations de</a:t>
            </a:r>
          </a:p>
          <a:p>
            <a:pPr algn="ctr"/>
            <a:r>
              <a:rPr lang="fr-FR" dirty="0">
                <a:solidFill>
                  <a:schemeClr val="accent1">
                    <a:lumMod val="50000"/>
                  </a:schemeClr>
                </a:solidFill>
              </a:rPr>
              <a:t>l’évaluation</a:t>
            </a:r>
          </a:p>
        </p:txBody>
      </p:sp>
      <p:sp>
        <p:nvSpPr>
          <p:cNvPr id="13" name="ZoneTexte 12">
            <a:extLst>
              <a:ext uri="{FF2B5EF4-FFF2-40B4-BE49-F238E27FC236}">
                <a16:creationId xmlns:a16="http://schemas.microsoft.com/office/drawing/2014/main" id="{4B50DE0B-F304-4AB5-9B57-D8F72C91C820}"/>
              </a:ext>
            </a:extLst>
          </p:cNvPr>
          <p:cNvSpPr txBox="1"/>
          <p:nvPr/>
        </p:nvSpPr>
        <p:spPr>
          <a:xfrm>
            <a:off x="6365263" y="3843299"/>
            <a:ext cx="2685351" cy="865237"/>
          </a:xfrm>
          <a:prstGeom prst="rect">
            <a:avLst/>
          </a:prstGeom>
          <a:noFill/>
        </p:spPr>
        <p:txBody>
          <a:bodyPr wrap="none" rtlCol="0">
            <a:spAutoFit/>
          </a:bodyPr>
          <a:lstStyle/>
          <a:p>
            <a:pPr algn="ctr"/>
            <a:r>
              <a:rPr lang="fr-FR" dirty="0">
                <a:solidFill>
                  <a:schemeClr val="accent1">
                    <a:lumMod val="50000"/>
                  </a:schemeClr>
                </a:solidFill>
              </a:rPr>
              <a:t>Expériences vécues et </a:t>
            </a:r>
          </a:p>
          <a:p>
            <a:pPr algn="ctr"/>
            <a:r>
              <a:rPr lang="fr-FR" dirty="0">
                <a:solidFill>
                  <a:schemeClr val="accent1">
                    <a:lumMod val="50000"/>
                  </a:schemeClr>
                </a:solidFill>
              </a:rPr>
              <a:t>socialisantes de société </a:t>
            </a:r>
          </a:p>
          <a:p>
            <a:pPr algn="ctr"/>
            <a:r>
              <a:rPr lang="fr-FR" dirty="0">
                <a:solidFill>
                  <a:schemeClr val="accent1">
                    <a:lumMod val="50000"/>
                  </a:schemeClr>
                </a:solidFill>
              </a:rPr>
              <a:t>d’une évaluation</a:t>
            </a:r>
          </a:p>
        </p:txBody>
      </p:sp>
      <p:sp>
        <p:nvSpPr>
          <p:cNvPr id="15" name="Flèche : bas 14">
            <a:extLst>
              <a:ext uri="{FF2B5EF4-FFF2-40B4-BE49-F238E27FC236}">
                <a16:creationId xmlns:a16="http://schemas.microsoft.com/office/drawing/2014/main" id="{BF62CF24-3277-4F6A-9B74-1CCEAA42A35F}"/>
              </a:ext>
            </a:extLst>
          </p:cNvPr>
          <p:cNvSpPr/>
          <p:nvPr/>
        </p:nvSpPr>
        <p:spPr bwMode="auto">
          <a:xfrm rot="18027661">
            <a:off x="1940261" y="4780662"/>
            <a:ext cx="708669" cy="539072"/>
          </a:xfrm>
          <a:prstGeom prst="downArrow">
            <a:avLst/>
          </a:prstGeom>
          <a:solidFill>
            <a:schemeClr val="accent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6" name="Flèche : bas 15">
            <a:extLst>
              <a:ext uri="{FF2B5EF4-FFF2-40B4-BE49-F238E27FC236}">
                <a16:creationId xmlns:a16="http://schemas.microsoft.com/office/drawing/2014/main" id="{603E8F99-544F-4AA1-AFED-F4C29CAEFB55}"/>
              </a:ext>
            </a:extLst>
          </p:cNvPr>
          <p:cNvSpPr/>
          <p:nvPr/>
        </p:nvSpPr>
        <p:spPr bwMode="auto">
          <a:xfrm rot="3049864">
            <a:off x="6344302" y="4746268"/>
            <a:ext cx="708669" cy="542709"/>
          </a:xfrm>
          <a:prstGeom prst="downArrow">
            <a:avLst/>
          </a:prstGeom>
          <a:solidFill>
            <a:schemeClr val="accent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7" name="Flèche : bas 16">
            <a:extLst>
              <a:ext uri="{FF2B5EF4-FFF2-40B4-BE49-F238E27FC236}">
                <a16:creationId xmlns:a16="http://schemas.microsoft.com/office/drawing/2014/main" id="{B8516953-26E2-4D14-8C54-366ECB53B56F}"/>
              </a:ext>
            </a:extLst>
          </p:cNvPr>
          <p:cNvSpPr/>
          <p:nvPr/>
        </p:nvSpPr>
        <p:spPr bwMode="auto">
          <a:xfrm>
            <a:off x="4077012" y="4686432"/>
            <a:ext cx="708669" cy="470760"/>
          </a:xfrm>
          <a:prstGeom prst="downArrow">
            <a:avLst/>
          </a:prstGeom>
          <a:solidFill>
            <a:schemeClr val="accent2"/>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8" name="ZoneTexte 17">
            <a:extLst>
              <a:ext uri="{FF2B5EF4-FFF2-40B4-BE49-F238E27FC236}">
                <a16:creationId xmlns:a16="http://schemas.microsoft.com/office/drawing/2014/main" id="{5F1577C8-D3F1-4BF1-B282-F80B4B2E21B6}"/>
              </a:ext>
            </a:extLst>
          </p:cNvPr>
          <p:cNvSpPr txBox="1"/>
          <p:nvPr/>
        </p:nvSpPr>
        <p:spPr>
          <a:xfrm>
            <a:off x="2259662" y="5449447"/>
            <a:ext cx="6255787" cy="349968"/>
          </a:xfrm>
          <a:prstGeom prst="rect">
            <a:avLst/>
          </a:prstGeom>
          <a:noFill/>
        </p:spPr>
        <p:txBody>
          <a:bodyPr wrap="square" rtlCol="0">
            <a:spAutoFit/>
          </a:bodyPr>
          <a:lstStyle/>
          <a:p>
            <a:r>
              <a:rPr lang="fr-FR" dirty="0">
                <a:solidFill>
                  <a:schemeClr val="accent2"/>
                </a:solidFill>
              </a:rPr>
              <a:t>Ce qui fait une qualité et ce qui est qualifié</a:t>
            </a:r>
          </a:p>
        </p:txBody>
      </p:sp>
    </p:spTree>
    <p:extLst>
      <p:ext uri="{BB962C8B-B14F-4D97-AF65-F5344CB8AC3E}">
        <p14:creationId xmlns:p14="http://schemas.microsoft.com/office/powerpoint/2010/main" val="2611723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39</a:t>
            </a:fld>
            <a:endParaRPr lang="fr-FR" dirty="0"/>
          </a:p>
        </p:txBody>
      </p:sp>
      <p:graphicFrame>
        <p:nvGraphicFramePr>
          <p:cNvPr id="2" name="Diagramme 1">
            <a:extLst>
              <a:ext uri="{FF2B5EF4-FFF2-40B4-BE49-F238E27FC236}">
                <a16:creationId xmlns:a16="http://schemas.microsoft.com/office/drawing/2014/main" id="{655E68F6-DD78-434C-816F-33B3F0D57D6E}"/>
              </a:ext>
            </a:extLst>
          </p:cNvPr>
          <p:cNvGraphicFramePr/>
          <p:nvPr/>
        </p:nvGraphicFramePr>
        <p:xfrm>
          <a:off x="-10852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a:extLst>
              <a:ext uri="{FF2B5EF4-FFF2-40B4-BE49-F238E27FC236}">
                <a16:creationId xmlns:a16="http://schemas.microsoft.com/office/drawing/2014/main" id="{0B314F07-C0D6-4857-94B8-0C661B183A62}"/>
              </a:ext>
            </a:extLst>
          </p:cNvPr>
          <p:cNvSpPr txBox="1"/>
          <p:nvPr/>
        </p:nvSpPr>
        <p:spPr>
          <a:xfrm>
            <a:off x="6508313" y="5321909"/>
            <a:ext cx="2880320" cy="865237"/>
          </a:xfrm>
          <a:prstGeom prst="rect">
            <a:avLst/>
          </a:prstGeom>
          <a:noFill/>
        </p:spPr>
        <p:txBody>
          <a:bodyPr wrap="square" rtlCol="0">
            <a:spAutoFit/>
          </a:bodyPr>
          <a:lstStyle/>
          <a:p>
            <a:r>
              <a:rPr lang="fr-FR" dirty="0">
                <a:solidFill>
                  <a:schemeClr val="tx1"/>
                </a:solidFill>
              </a:rPr>
              <a:t>Puis effectuer une deuxième évaluation</a:t>
            </a:r>
          </a:p>
          <a:p>
            <a:endParaRPr lang="fr-FR" dirty="0">
              <a:solidFill>
                <a:schemeClr val="tx1"/>
              </a:solidFill>
            </a:endParaRPr>
          </a:p>
        </p:txBody>
      </p:sp>
      <p:sp>
        <p:nvSpPr>
          <p:cNvPr id="9" name="Ellipse 8">
            <a:extLst>
              <a:ext uri="{FF2B5EF4-FFF2-40B4-BE49-F238E27FC236}">
                <a16:creationId xmlns:a16="http://schemas.microsoft.com/office/drawing/2014/main" id="{FAC09961-C472-4A65-BF56-36477EC7DB67}"/>
              </a:ext>
            </a:extLst>
          </p:cNvPr>
          <p:cNvSpPr/>
          <p:nvPr/>
        </p:nvSpPr>
        <p:spPr bwMode="auto">
          <a:xfrm>
            <a:off x="395536" y="3284984"/>
            <a:ext cx="2304256" cy="204753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bg1"/>
                </a:solidFill>
                <a:effectLst/>
                <a:latin typeface="Arial" charset="0"/>
              </a:rPr>
              <a:t>Le résultat évaluatif : le jugement, le bilan, l’accréditation</a:t>
            </a:r>
          </a:p>
        </p:txBody>
      </p:sp>
      <p:graphicFrame>
        <p:nvGraphicFramePr>
          <p:cNvPr id="10" name="Espace réservé du contenu 1">
            <a:extLst>
              <a:ext uri="{FF2B5EF4-FFF2-40B4-BE49-F238E27FC236}">
                <a16:creationId xmlns:a16="http://schemas.microsoft.com/office/drawing/2014/main" id="{CDFB41F9-7E02-4743-B3BD-6426165AECBE}"/>
              </a:ext>
            </a:extLst>
          </p:cNvPr>
          <p:cNvGraphicFramePr>
            <a:graphicFrameLocks noGrp="1"/>
          </p:cNvGraphicFramePr>
          <p:nvPr>
            <p:ph idx="1"/>
          </p:nvPr>
        </p:nvGraphicFramePr>
        <p:xfrm>
          <a:off x="5357673" y="1628800"/>
          <a:ext cx="2590800" cy="123461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Ellipse 10">
            <a:extLst>
              <a:ext uri="{FF2B5EF4-FFF2-40B4-BE49-F238E27FC236}">
                <a16:creationId xmlns:a16="http://schemas.microsoft.com/office/drawing/2014/main" id="{F052D960-F175-49E2-B526-43387B0D00FB}"/>
              </a:ext>
            </a:extLst>
          </p:cNvPr>
          <p:cNvSpPr/>
          <p:nvPr/>
        </p:nvSpPr>
        <p:spPr bwMode="auto">
          <a:xfrm>
            <a:off x="3503612" y="3484484"/>
            <a:ext cx="2292525" cy="2047519"/>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800" b="0" i="0" u="none" strike="noStrike" cap="none" normalizeH="0" baseline="0" dirty="0">
                <a:ln>
                  <a:noFill/>
                </a:ln>
                <a:solidFill>
                  <a:schemeClr val="tx1">
                    <a:lumMod val="50000"/>
                  </a:schemeClr>
                </a:solidFill>
                <a:effectLst/>
                <a:latin typeface="Arial" charset="0"/>
              </a:rPr>
              <a:t>Valeurs mêlées et une valeur éthique et technique</a:t>
            </a:r>
          </a:p>
        </p:txBody>
      </p:sp>
      <p:cxnSp>
        <p:nvCxnSpPr>
          <p:cNvPr id="5" name="Connecteur droit avec flèche 4">
            <a:extLst>
              <a:ext uri="{FF2B5EF4-FFF2-40B4-BE49-F238E27FC236}">
                <a16:creationId xmlns:a16="http://schemas.microsoft.com/office/drawing/2014/main" id="{A2B3240B-FF3D-4E90-8237-C98D32A1C6FE}"/>
              </a:ext>
            </a:extLst>
          </p:cNvPr>
          <p:cNvCxnSpPr/>
          <p:nvPr/>
        </p:nvCxnSpPr>
        <p:spPr bwMode="auto">
          <a:xfrm>
            <a:off x="2843808" y="4348581"/>
            <a:ext cx="504056"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Connecteur droit avec flèche 11">
            <a:extLst>
              <a:ext uri="{FF2B5EF4-FFF2-40B4-BE49-F238E27FC236}">
                <a16:creationId xmlns:a16="http://schemas.microsoft.com/office/drawing/2014/main" id="{FB99C9B1-6ED7-4814-B6A2-BABD2DB29D72}"/>
              </a:ext>
            </a:extLst>
          </p:cNvPr>
          <p:cNvCxnSpPr/>
          <p:nvPr/>
        </p:nvCxnSpPr>
        <p:spPr bwMode="auto">
          <a:xfrm flipH="1">
            <a:off x="5508104" y="2863415"/>
            <a:ext cx="648072" cy="709601"/>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404082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40</a:t>
            </a:fld>
            <a:endParaRPr lang="fr-FR" dirty="0"/>
          </a:p>
        </p:txBody>
      </p:sp>
      <p:graphicFrame>
        <p:nvGraphicFramePr>
          <p:cNvPr id="2" name="Diagramme 1">
            <a:extLst>
              <a:ext uri="{FF2B5EF4-FFF2-40B4-BE49-F238E27FC236}">
                <a16:creationId xmlns:a16="http://schemas.microsoft.com/office/drawing/2014/main" id="{655E68F6-DD78-434C-816F-33B3F0D57D6E}"/>
              </a:ext>
            </a:extLst>
          </p:cNvPr>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a:extLst>
              <a:ext uri="{FF2B5EF4-FFF2-40B4-BE49-F238E27FC236}">
                <a16:creationId xmlns:a16="http://schemas.microsoft.com/office/drawing/2014/main" id="{E8700F8D-8FD7-41F8-8DD1-44802426CBDE}"/>
              </a:ext>
            </a:extLst>
          </p:cNvPr>
          <p:cNvSpPr txBox="1"/>
          <p:nvPr/>
        </p:nvSpPr>
        <p:spPr>
          <a:xfrm>
            <a:off x="251520" y="5229200"/>
            <a:ext cx="2880320" cy="1380506"/>
          </a:xfrm>
          <a:prstGeom prst="rect">
            <a:avLst/>
          </a:prstGeom>
          <a:noFill/>
        </p:spPr>
        <p:txBody>
          <a:bodyPr wrap="square" rtlCol="0">
            <a:spAutoFit/>
          </a:bodyPr>
          <a:lstStyle/>
          <a:p>
            <a:r>
              <a:rPr lang="fr-FR" dirty="0">
                <a:solidFill>
                  <a:schemeClr val="tx1"/>
                </a:solidFill>
              </a:rPr>
              <a:t>On en est là. Mais pour évaluer notre résultat de façon à vérifier si on est « dans les clous »…</a:t>
            </a:r>
          </a:p>
          <a:p>
            <a:endParaRPr lang="fr-FR" dirty="0">
              <a:solidFill>
                <a:schemeClr val="tx1"/>
              </a:solidFill>
            </a:endParaRPr>
          </a:p>
        </p:txBody>
      </p:sp>
      <p:sp>
        <p:nvSpPr>
          <p:cNvPr id="8" name="Ellipse 7">
            <a:extLst>
              <a:ext uri="{FF2B5EF4-FFF2-40B4-BE49-F238E27FC236}">
                <a16:creationId xmlns:a16="http://schemas.microsoft.com/office/drawing/2014/main" id="{722D32B1-2786-42B4-8B17-23D916EF141C}"/>
              </a:ext>
            </a:extLst>
          </p:cNvPr>
          <p:cNvSpPr/>
          <p:nvPr/>
        </p:nvSpPr>
        <p:spPr bwMode="auto">
          <a:xfrm>
            <a:off x="73604" y="1556792"/>
            <a:ext cx="1113256" cy="1262758"/>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0" b="0" i="0" u="none" strike="noStrike" cap="none" normalizeH="0" baseline="0" dirty="0">
                <a:ln>
                  <a:noFill/>
                </a:ln>
                <a:solidFill>
                  <a:schemeClr val="tx1">
                    <a:lumMod val="50000"/>
                  </a:schemeClr>
                </a:solidFill>
                <a:effectLst/>
                <a:latin typeface="Arial" charset="0"/>
              </a:rPr>
              <a:t>Valeurs mêlées et une valeur éthique et technique</a:t>
            </a:r>
          </a:p>
        </p:txBody>
      </p:sp>
      <p:sp>
        <p:nvSpPr>
          <p:cNvPr id="9" name="Ellipse 8">
            <a:extLst>
              <a:ext uri="{FF2B5EF4-FFF2-40B4-BE49-F238E27FC236}">
                <a16:creationId xmlns:a16="http://schemas.microsoft.com/office/drawing/2014/main" id="{F5BE27AD-1DB4-4B57-A599-8B38AB2AE1A2}"/>
              </a:ext>
            </a:extLst>
          </p:cNvPr>
          <p:cNvSpPr/>
          <p:nvPr/>
        </p:nvSpPr>
        <p:spPr bwMode="auto">
          <a:xfrm>
            <a:off x="7954181" y="4293096"/>
            <a:ext cx="1122535" cy="1008112"/>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0" b="0" i="0" u="none" strike="noStrike" cap="none" normalizeH="0" baseline="0" dirty="0">
                <a:ln>
                  <a:noFill/>
                </a:ln>
                <a:solidFill>
                  <a:schemeClr val="tx1">
                    <a:lumMod val="50000"/>
                  </a:schemeClr>
                </a:solidFill>
                <a:effectLst/>
                <a:latin typeface="Arial" charset="0"/>
              </a:rPr>
              <a:t>Valeurs mêlées et une valeur d’usage</a:t>
            </a:r>
          </a:p>
        </p:txBody>
      </p:sp>
      <p:sp>
        <p:nvSpPr>
          <p:cNvPr id="10" name="Ellipse 9">
            <a:extLst>
              <a:ext uri="{FF2B5EF4-FFF2-40B4-BE49-F238E27FC236}">
                <a16:creationId xmlns:a16="http://schemas.microsoft.com/office/drawing/2014/main" id="{56B869A7-225E-4EAF-BFAE-645BBE1EBA27}"/>
              </a:ext>
            </a:extLst>
          </p:cNvPr>
          <p:cNvSpPr/>
          <p:nvPr/>
        </p:nvSpPr>
        <p:spPr bwMode="auto">
          <a:xfrm>
            <a:off x="6804248" y="4462366"/>
            <a:ext cx="1104759" cy="83884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0" b="0" i="0" u="none" strike="noStrike" cap="none" normalizeH="0" baseline="0" dirty="0">
                <a:ln>
                  <a:noFill/>
                </a:ln>
                <a:solidFill>
                  <a:schemeClr val="bg1"/>
                </a:solidFill>
                <a:effectLst/>
                <a:latin typeface="Arial" charset="0"/>
              </a:rPr>
              <a:t>Le référentiel de départ</a:t>
            </a:r>
          </a:p>
        </p:txBody>
      </p:sp>
      <p:sp>
        <p:nvSpPr>
          <p:cNvPr id="11" name="Ellipse 10">
            <a:extLst>
              <a:ext uri="{FF2B5EF4-FFF2-40B4-BE49-F238E27FC236}">
                <a16:creationId xmlns:a16="http://schemas.microsoft.com/office/drawing/2014/main" id="{501A4D7C-FA65-4B86-B762-702D7323E2CE}"/>
              </a:ext>
            </a:extLst>
          </p:cNvPr>
          <p:cNvSpPr/>
          <p:nvPr/>
        </p:nvSpPr>
        <p:spPr bwMode="auto">
          <a:xfrm>
            <a:off x="1197719" y="1556792"/>
            <a:ext cx="1104759" cy="83884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0" b="0" i="0" u="none" strike="noStrike" cap="none" normalizeH="0" baseline="0" dirty="0">
                <a:ln>
                  <a:noFill/>
                </a:ln>
                <a:solidFill>
                  <a:schemeClr val="bg1"/>
                </a:solidFill>
                <a:effectLst/>
                <a:latin typeface="Arial" charset="0"/>
              </a:rPr>
              <a:t>Le résultat évaluatif</a:t>
            </a:r>
          </a:p>
        </p:txBody>
      </p:sp>
    </p:spTree>
    <p:extLst>
      <p:ext uri="{BB962C8B-B14F-4D97-AF65-F5344CB8AC3E}">
        <p14:creationId xmlns:p14="http://schemas.microsoft.com/office/powerpoint/2010/main" val="7036176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41</a:t>
            </a:fld>
            <a:endParaRPr lang="fr-FR" dirty="0"/>
          </a:p>
        </p:txBody>
      </p:sp>
      <p:sp>
        <p:nvSpPr>
          <p:cNvPr id="3" name="ZoneTexte 2">
            <a:extLst>
              <a:ext uri="{FF2B5EF4-FFF2-40B4-BE49-F238E27FC236}">
                <a16:creationId xmlns:a16="http://schemas.microsoft.com/office/drawing/2014/main" id="{E8700F8D-8FD7-41F8-8DD1-44802426CBDE}"/>
              </a:ext>
            </a:extLst>
          </p:cNvPr>
          <p:cNvSpPr txBox="1"/>
          <p:nvPr/>
        </p:nvSpPr>
        <p:spPr>
          <a:xfrm>
            <a:off x="251520" y="5229200"/>
            <a:ext cx="2880320" cy="865237"/>
          </a:xfrm>
          <a:prstGeom prst="rect">
            <a:avLst/>
          </a:prstGeom>
          <a:noFill/>
        </p:spPr>
        <p:txBody>
          <a:bodyPr wrap="square" rtlCol="0">
            <a:spAutoFit/>
          </a:bodyPr>
          <a:lstStyle/>
          <a:p>
            <a:r>
              <a:rPr lang="fr-FR" dirty="0">
                <a:solidFill>
                  <a:schemeClr val="tx1"/>
                </a:solidFill>
              </a:rPr>
              <a:t>On procède à une troisième évaluation</a:t>
            </a:r>
          </a:p>
          <a:p>
            <a:endParaRPr lang="fr-FR" dirty="0">
              <a:solidFill>
                <a:schemeClr val="tx1"/>
              </a:solidFill>
            </a:endParaRPr>
          </a:p>
        </p:txBody>
      </p:sp>
      <p:grpSp>
        <p:nvGrpSpPr>
          <p:cNvPr id="5" name="Groupe 4">
            <a:extLst>
              <a:ext uri="{FF2B5EF4-FFF2-40B4-BE49-F238E27FC236}">
                <a16:creationId xmlns:a16="http://schemas.microsoft.com/office/drawing/2014/main" id="{73CC7693-C1A7-4BB0-8025-53CBA8F5B273}"/>
              </a:ext>
            </a:extLst>
          </p:cNvPr>
          <p:cNvGrpSpPr/>
          <p:nvPr/>
        </p:nvGrpSpPr>
        <p:grpSpPr>
          <a:xfrm>
            <a:off x="73604" y="1397000"/>
            <a:ext cx="2880320" cy="951880"/>
            <a:chOff x="73604" y="1397000"/>
            <a:chExt cx="9003112" cy="4064000"/>
          </a:xfrm>
        </p:grpSpPr>
        <p:graphicFrame>
          <p:nvGraphicFramePr>
            <p:cNvPr id="2" name="Diagramme 1">
              <a:extLst>
                <a:ext uri="{FF2B5EF4-FFF2-40B4-BE49-F238E27FC236}">
                  <a16:creationId xmlns:a16="http://schemas.microsoft.com/office/drawing/2014/main" id="{655E68F6-DD78-434C-816F-33B3F0D57D6E}"/>
                </a:ext>
              </a:extLst>
            </p:cNvPr>
            <p:cNvGraphicFramePr/>
            <p:nvPr>
              <p:extLst>
                <p:ext uri="{D42A27DB-BD31-4B8C-83A1-F6EECF244321}">
                  <p14:modId xmlns:p14="http://schemas.microsoft.com/office/powerpoint/2010/main" val="263025939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llipse 7">
              <a:extLst>
                <a:ext uri="{FF2B5EF4-FFF2-40B4-BE49-F238E27FC236}">
                  <a16:creationId xmlns:a16="http://schemas.microsoft.com/office/drawing/2014/main" id="{722D32B1-2786-42B4-8B17-23D916EF141C}"/>
                </a:ext>
              </a:extLst>
            </p:cNvPr>
            <p:cNvSpPr/>
            <p:nvPr/>
          </p:nvSpPr>
          <p:spPr bwMode="auto">
            <a:xfrm>
              <a:off x="73604" y="1556792"/>
              <a:ext cx="1113256" cy="1262758"/>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Valeurs mêlées et une valeur éthique et technique</a:t>
              </a:r>
            </a:p>
          </p:txBody>
        </p:sp>
        <p:sp>
          <p:nvSpPr>
            <p:cNvPr id="9" name="Ellipse 8">
              <a:extLst>
                <a:ext uri="{FF2B5EF4-FFF2-40B4-BE49-F238E27FC236}">
                  <a16:creationId xmlns:a16="http://schemas.microsoft.com/office/drawing/2014/main" id="{F5BE27AD-1DB4-4B57-A599-8B38AB2AE1A2}"/>
                </a:ext>
              </a:extLst>
            </p:cNvPr>
            <p:cNvSpPr/>
            <p:nvPr/>
          </p:nvSpPr>
          <p:spPr bwMode="auto">
            <a:xfrm>
              <a:off x="7954181" y="4293096"/>
              <a:ext cx="1122535" cy="1008112"/>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Valeurs mêlées et une valeur d’usage</a:t>
              </a:r>
            </a:p>
          </p:txBody>
        </p:sp>
        <p:sp>
          <p:nvSpPr>
            <p:cNvPr id="10" name="Ellipse 9">
              <a:extLst>
                <a:ext uri="{FF2B5EF4-FFF2-40B4-BE49-F238E27FC236}">
                  <a16:creationId xmlns:a16="http://schemas.microsoft.com/office/drawing/2014/main" id="{56B869A7-225E-4EAF-BFAE-645BBE1EBA27}"/>
                </a:ext>
              </a:extLst>
            </p:cNvPr>
            <p:cNvSpPr/>
            <p:nvPr/>
          </p:nvSpPr>
          <p:spPr bwMode="auto">
            <a:xfrm>
              <a:off x="6804248" y="4462366"/>
              <a:ext cx="1104759" cy="83884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bg1"/>
                  </a:solidFill>
                  <a:effectLst/>
                  <a:latin typeface="Arial" charset="0"/>
                </a:rPr>
                <a:t>Le référentiel de départ</a:t>
              </a:r>
            </a:p>
          </p:txBody>
        </p:sp>
        <p:sp>
          <p:nvSpPr>
            <p:cNvPr id="11" name="Ellipse 10">
              <a:extLst>
                <a:ext uri="{FF2B5EF4-FFF2-40B4-BE49-F238E27FC236}">
                  <a16:creationId xmlns:a16="http://schemas.microsoft.com/office/drawing/2014/main" id="{501A4D7C-FA65-4B86-B762-702D7323E2CE}"/>
                </a:ext>
              </a:extLst>
            </p:cNvPr>
            <p:cNvSpPr/>
            <p:nvPr/>
          </p:nvSpPr>
          <p:spPr bwMode="auto">
            <a:xfrm>
              <a:off x="1197719" y="1556792"/>
              <a:ext cx="1104759" cy="83884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bg1"/>
                  </a:solidFill>
                  <a:effectLst/>
                  <a:latin typeface="Arial" charset="0"/>
                </a:rPr>
                <a:t>Le résultat évaluatif</a:t>
              </a:r>
            </a:p>
          </p:txBody>
        </p:sp>
      </p:grpSp>
      <p:sp>
        <p:nvSpPr>
          <p:cNvPr id="7" name="Flèche : virage 6">
            <a:extLst>
              <a:ext uri="{FF2B5EF4-FFF2-40B4-BE49-F238E27FC236}">
                <a16:creationId xmlns:a16="http://schemas.microsoft.com/office/drawing/2014/main" id="{DB964CA7-BB06-4D9E-93FA-5CD70BEAE3A9}"/>
              </a:ext>
            </a:extLst>
          </p:cNvPr>
          <p:cNvSpPr/>
          <p:nvPr/>
        </p:nvSpPr>
        <p:spPr bwMode="auto">
          <a:xfrm rot="10800000" flipH="1">
            <a:off x="1259632" y="2636912"/>
            <a:ext cx="1080120" cy="792088"/>
          </a:xfrm>
          <a:prstGeom prst="ben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2" name="ZoneTexte 11">
            <a:extLst>
              <a:ext uri="{FF2B5EF4-FFF2-40B4-BE49-F238E27FC236}">
                <a16:creationId xmlns:a16="http://schemas.microsoft.com/office/drawing/2014/main" id="{C7A31124-9427-4C75-86AB-B942FFCF8966}"/>
              </a:ext>
            </a:extLst>
          </p:cNvPr>
          <p:cNvSpPr txBox="1"/>
          <p:nvPr/>
        </p:nvSpPr>
        <p:spPr>
          <a:xfrm>
            <a:off x="2497753" y="3029431"/>
            <a:ext cx="4536504" cy="1094210"/>
          </a:xfrm>
          <a:prstGeom prst="rect">
            <a:avLst/>
          </a:prstGeom>
          <a:noFill/>
        </p:spPr>
        <p:txBody>
          <a:bodyPr wrap="square" rtlCol="0">
            <a:spAutoFit/>
          </a:bodyPr>
          <a:lstStyle/>
          <a:p>
            <a:r>
              <a:rPr lang="fr-FR" sz="1400" dirty="0">
                <a:solidFill>
                  <a:schemeClr val="tx1">
                    <a:lumMod val="50000"/>
                  </a:schemeClr>
                </a:solidFill>
              </a:rPr>
              <a:t>Un nouveau référent et un nouveau référé</a:t>
            </a:r>
          </a:p>
          <a:p>
            <a:r>
              <a:rPr lang="fr-FR" sz="1400" dirty="0">
                <a:solidFill>
                  <a:schemeClr val="tx1">
                    <a:lumMod val="50000"/>
                  </a:schemeClr>
                </a:solidFill>
              </a:rPr>
              <a:t>Qui se fondent sur d’anciens référents et référés</a:t>
            </a:r>
          </a:p>
          <a:p>
            <a:r>
              <a:rPr lang="fr-FR" sz="1400" dirty="0">
                <a:solidFill>
                  <a:schemeClr val="tx1">
                    <a:lumMod val="50000"/>
                  </a:schemeClr>
                </a:solidFill>
              </a:rPr>
              <a:t>Par peut-être d’autres personnes</a:t>
            </a:r>
          </a:p>
          <a:p>
            <a:r>
              <a:rPr lang="fr-FR" sz="1400" dirty="0">
                <a:solidFill>
                  <a:schemeClr val="tx1">
                    <a:lumMod val="50000"/>
                  </a:schemeClr>
                </a:solidFill>
              </a:rPr>
              <a:t>Dans peut-être d’autres niveaux expérientiels, ou</a:t>
            </a:r>
          </a:p>
          <a:p>
            <a:r>
              <a:rPr lang="fr-FR" sz="1400" dirty="0">
                <a:solidFill>
                  <a:schemeClr val="tx1">
                    <a:lumMod val="50000"/>
                  </a:schemeClr>
                </a:solidFill>
              </a:rPr>
              <a:t>méthodologiques, ou actanciels</a:t>
            </a:r>
          </a:p>
        </p:txBody>
      </p:sp>
    </p:spTree>
    <p:extLst>
      <p:ext uri="{BB962C8B-B14F-4D97-AF65-F5344CB8AC3E}">
        <p14:creationId xmlns:p14="http://schemas.microsoft.com/office/powerpoint/2010/main" val="4299937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42</a:t>
            </a:fld>
            <a:endParaRPr lang="fr-FR" dirty="0"/>
          </a:p>
        </p:txBody>
      </p:sp>
      <p:sp>
        <p:nvSpPr>
          <p:cNvPr id="3" name="ZoneTexte 2">
            <a:extLst>
              <a:ext uri="{FF2B5EF4-FFF2-40B4-BE49-F238E27FC236}">
                <a16:creationId xmlns:a16="http://schemas.microsoft.com/office/drawing/2014/main" id="{E8700F8D-8FD7-41F8-8DD1-44802426CBDE}"/>
              </a:ext>
            </a:extLst>
          </p:cNvPr>
          <p:cNvSpPr txBox="1"/>
          <p:nvPr/>
        </p:nvSpPr>
        <p:spPr>
          <a:xfrm>
            <a:off x="251683" y="5423573"/>
            <a:ext cx="2880320" cy="865237"/>
          </a:xfrm>
          <a:prstGeom prst="rect">
            <a:avLst/>
          </a:prstGeom>
          <a:noFill/>
        </p:spPr>
        <p:txBody>
          <a:bodyPr wrap="square" rtlCol="0">
            <a:spAutoFit/>
          </a:bodyPr>
          <a:lstStyle/>
          <a:p>
            <a:r>
              <a:rPr lang="fr-FR" dirty="0">
                <a:solidFill>
                  <a:schemeClr val="tx1"/>
                </a:solidFill>
              </a:rPr>
              <a:t>Qui est censée conduire à une quatrième</a:t>
            </a:r>
          </a:p>
          <a:p>
            <a:endParaRPr lang="fr-FR" dirty="0">
              <a:solidFill>
                <a:schemeClr val="tx1"/>
              </a:solidFill>
            </a:endParaRPr>
          </a:p>
        </p:txBody>
      </p:sp>
      <p:grpSp>
        <p:nvGrpSpPr>
          <p:cNvPr id="5" name="Groupe 4">
            <a:extLst>
              <a:ext uri="{FF2B5EF4-FFF2-40B4-BE49-F238E27FC236}">
                <a16:creationId xmlns:a16="http://schemas.microsoft.com/office/drawing/2014/main" id="{73CC7693-C1A7-4BB0-8025-53CBA8F5B273}"/>
              </a:ext>
            </a:extLst>
          </p:cNvPr>
          <p:cNvGrpSpPr/>
          <p:nvPr/>
        </p:nvGrpSpPr>
        <p:grpSpPr>
          <a:xfrm>
            <a:off x="73604" y="1397000"/>
            <a:ext cx="2880320" cy="951880"/>
            <a:chOff x="73604" y="1397000"/>
            <a:chExt cx="9003112" cy="4064000"/>
          </a:xfrm>
        </p:grpSpPr>
        <p:graphicFrame>
          <p:nvGraphicFramePr>
            <p:cNvPr id="2" name="Diagramme 1">
              <a:extLst>
                <a:ext uri="{FF2B5EF4-FFF2-40B4-BE49-F238E27FC236}">
                  <a16:creationId xmlns:a16="http://schemas.microsoft.com/office/drawing/2014/main" id="{655E68F6-DD78-434C-816F-33B3F0D57D6E}"/>
                </a:ext>
              </a:extLst>
            </p:cNvPr>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llipse 7">
              <a:extLst>
                <a:ext uri="{FF2B5EF4-FFF2-40B4-BE49-F238E27FC236}">
                  <a16:creationId xmlns:a16="http://schemas.microsoft.com/office/drawing/2014/main" id="{722D32B1-2786-42B4-8B17-23D916EF141C}"/>
                </a:ext>
              </a:extLst>
            </p:cNvPr>
            <p:cNvSpPr/>
            <p:nvPr/>
          </p:nvSpPr>
          <p:spPr bwMode="auto">
            <a:xfrm>
              <a:off x="73604" y="1556792"/>
              <a:ext cx="1113256" cy="1262758"/>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Valeurs mêlées et une valeur éthique et technique</a:t>
              </a:r>
            </a:p>
          </p:txBody>
        </p:sp>
        <p:sp>
          <p:nvSpPr>
            <p:cNvPr id="9" name="Ellipse 8">
              <a:extLst>
                <a:ext uri="{FF2B5EF4-FFF2-40B4-BE49-F238E27FC236}">
                  <a16:creationId xmlns:a16="http://schemas.microsoft.com/office/drawing/2014/main" id="{F5BE27AD-1DB4-4B57-A599-8B38AB2AE1A2}"/>
                </a:ext>
              </a:extLst>
            </p:cNvPr>
            <p:cNvSpPr/>
            <p:nvPr/>
          </p:nvSpPr>
          <p:spPr bwMode="auto">
            <a:xfrm>
              <a:off x="7954181" y="4293096"/>
              <a:ext cx="1122535" cy="1008112"/>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tx1">
                      <a:lumMod val="50000"/>
                    </a:schemeClr>
                  </a:solidFill>
                  <a:effectLst/>
                  <a:latin typeface="Arial" charset="0"/>
                </a:rPr>
                <a:t>Valeurs mêlées et une valeur d’usage</a:t>
              </a:r>
            </a:p>
          </p:txBody>
        </p:sp>
        <p:sp>
          <p:nvSpPr>
            <p:cNvPr id="10" name="Ellipse 9">
              <a:extLst>
                <a:ext uri="{FF2B5EF4-FFF2-40B4-BE49-F238E27FC236}">
                  <a16:creationId xmlns:a16="http://schemas.microsoft.com/office/drawing/2014/main" id="{56B869A7-225E-4EAF-BFAE-645BBE1EBA27}"/>
                </a:ext>
              </a:extLst>
            </p:cNvPr>
            <p:cNvSpPr/>
            <p:nvPr/>
          </p:nvSpPr>
          <p:spPr bwMode="auto">
            <a:xfrm>
              <a:off x="6804248" y="4462366"/>
              <a:ext cx="1104759" cy="83884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bg1"/>
                  </a:solidFill>
                  <a:effectLst/>
                  <a:latin typeface="Arial" charset="0"/>
                </a:rPr>
                <a:t>Le référentiel de départ</a:t>
              </a:r>
            </a:p>
          </p:txBody>
        </p:sp>
        <p:sp>
          <p:nvSpPr>
            <p:cNvPr id="11" name="Ellipse 10">
              <a:extLst>
                <a:ext uri="{FF2B5EF4-FFF2-40B4-BE49-F238E27FC236}">
                  <a16:creationId xmlns:a16="http://schemas.microsoft.com/office/drawing/2014/main" id="{501A4D7C-FA65-4B86-B762-702D7323E2CE}"/>
                </a:ext>
              </a:extLst>
            </p:cNvPr>
            <p:cNvSpPr/>
            <p:nvPr/>
          </p:nvSpPr>
          <p:spPr bwMode="auto">
            <a:xfrm>
              <a:off x="1197719" y="1556792"/>
              <a:ext cx="1104759" cy="83884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00" b="0" i="0" u="none" strike="noStrike" cap="none" normalizeH="0" baseline="0" dirty="0">
                  <a:ln>
                    <a:noFill/>
                  </a:ln>
                  <a:solidFill>
                    <a:schemeClr val="bg1"/>
                  </a:solidFill>
                  <a:effectLst/>
                  <a:latin typeface="Arial" charset="0"/>
                </a:rPr>
                <a:t>Le résultat évaluatif</a:t>
              </a:r>
            </a:p>
          </p:txBody>
        </p:sp>
      </p:grpSp>
      <p:sp>
        <p:nvSpPr>
          <p:cNvPr id="7" name="Flèche : virage 6">
            <a:extLst>
              <a:ext uri="{FF2B5EF4-FFF2-40B4-BE49-F238E27FC236}">
                <a16:creationId xmlns:a16="http://schemas.microsoft.com/office/drawing/2014/main" id="{DB964CA7-BB06-4D9E-93FA-5CD70BEAE3A9}"/>
              </a:ext>
            </a:extLst>
          </p:cNvPr>
          <p:cNvSpPr/>
          <p:nvPr/>
        </p:nvSpPr>
        <p:spPr bwMode="auto">
          <a:xfrm rot="10800000" flipH="1">
            <a:off x="1259632" y="2636912"/>
            <a:ext cx="1080120" cy="792088"/>
          </a:xfrm>
          <a:prstGeom prst="ben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2" name="ZoneTexte 11">
            <a:extLst>
              <a:ext uri="{FF2B5EF4-FFF2-40B4-BE49-F238E27FC236}">
                <a16:creationId xmlns:a16="http://schemas.microsoft.com/office/drawing/2014/main" id="{C7A31124-9427-4C75-86AB-B942FFCF8966}"/>
              </a:ext>
            </a:extLst>
          </p:cNvPr>
          <p:cNvSpPr txBox="1"/>
          <p:nvPr/>
        </p:nvSpPr>
        <p:spPr>
          <a:xfrm>
            <a:off x="2497753" y="3029431"/>
            <a:ext cx="4536504" cy="1094210"/>
          </a:xfrm>
          <a:prstGeom prst="rect">
            <a:avLst/>
          </a:prstGeom>
          <a:noFill/>
        </p:spPr>
        <p:txBody>
          <a:bodyPr wrap="square" rtlCol="0">
            <a:spAutoFit/>
          </a:bodyPr>
          <a:lstStyle/>
          <a:p>
            <a:r>
              <a:rPr lang="fr-FR" sz="1400" dirty="0">
                <a:solidFill>
                  <a:schemeClr val="tx1">
                    <a:lumMod val="50000"/>
                  </a:schemeClr>
                </a:solidFill>
              </a:rPr>
              <a:t>Un nouveau référent et un nouveau référé</a:t>
            </a:r>
          </a:p>
          <a:p>
            <a:r>
              <a:rPr lang="fr-FR" sz="1400" dirty="0">
                <a:solidFill>
                  <a:schemeClr val="tx1">
                    <a:lumMod val="50000"/>
                  </a:schemeClr>
                </a:solidFill>
              </a:rPr>
              <a:t>Qui se fondent sur d’anciens référents et référés</a:t>
            </a:r>
          </a:p>
          <a:p>
            <a:r>
              <a:rPr lang="fr-FR" sz="1400" dirty="0">
                <a:solidFill>
                  <a:schemeClr val="tx1">
                    <a:lumMod val="50000"/>
                  </a:schemeClr>
                </a:solidFill>
              </a:rPr>
              <a:t>Par peut-être d’autres personnes</a:t>
            </a:r>
          </a:p>
          <a:p>
            <a:r>
              <a:rPr lang="fr-FR" sz="1400" dirty="0">
                <a:solidFill>
                  <a:schemeClr val="tx1">
                    <a:lumMod val="50000"/>
                  </a:schemeClr>
                </a:solidFill>
              </a:rPr>
              <a:t>Dans peut-être d’autres niveaux expérientiels, ou</a:t>
            </a:r>
          </a:p>
          <a:p>
            <a:r>
              <a:rPr lang="fr-FR" sz="1400" dirty="0">
                <a:solidFill>
                  <a:schemeClr val="tx1">
                    <a:lumMod val="50000"/>
                  </a:schemeClr>
                </a:solidFill>
              </a:rPr>
              <a:t>méthodologiques, ou actanciels</a:t>
            </a:r>
          </a:p>
        </p:txBody>
      </p:sp>
      <p:sp>
        <p:nvSpPr>
          <p:cNvPr id="13" name="Flèche : virage 12">
            <a:extLst>
              <a:ext uri="{FF2B5EF4-FFF2-40B4-BE49-F238E27FC236}">
                <a16:creationId xmlns:a16="http://schemas.microsoft.com/office/drawing/2014/main" id="{8DA6F4B4-2E74-4094-BF23-5915900F1B6E}"/>
              </a:ext>
            </a:extLst>
          </p:cNvPr>
          <p:cNvSpPr/>
          <p:nvPr/>
        </p:nvSpPr>
        <p:spPr bwMode="auto">
          <a:xfrm rot="10800000" flipH="1">
            <a:off x="4031940" y="4263622"/>
            <a:ext cx="1080120" cy="792088"/>
          </a:xfrm>
          <a:prstGeom prst="ben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4" name="ZoneTexte 13">
            <a:extLst>
              <a:ext uri="{FF2B5EF4-FFF2-40B4-BE49-F238E27FC236}">
                <a16:creationId xmlns:a16="http://schemas.microsoft.com/office/drawing/2014/main" id="{D0B855CD-99D4-4F97-90C8-E6347F7B1AC9}"/>
              </a:ext>
            </a:extLst>
          </p:cNvPr>
          <p:cNvSpPr txBox="1"/>
          <p:nvPr/>
        </p:nvSpPr>
        <p:spPr>
          <a:xfrm>
            <a:off x="5292080" y="4637350"/>
            <a:ext cx="2736304" cy="1494961"/>
          </a:xfrm>
          <a:prstGeom prst="rect">
            <a:avLst/>
          </a:prstGeom>
          <a:noFill/>
        </p:spPr>
        <p:txBody>
          <a:bodyPr wrap="square" rtlCol="0">
            <a:spAutoFit/>
          </a:bodyPr>
          <a:lstStyle/>
          <a:p>
            <a:r>
              <a:rPr lang="fr-FR" sz="1400" dirty="0">
                <a:solidFill>
                  <a:schemeClr val="tx1">
                    <a:lumMod val="50000"/>
                  </a:schemeClr>
                </a:solidFill>
              </a:rPr>
              <a:t>Pour comparer les résultats avec ceux de la première évaluation</a:t>
            </a:r>
          </a:p>
          <a:p>
            <a:r>
              <a:rPr lang="fr-FR" sz="1400" dirty="0">
                <a:solidFill>
                  <a:schemeClr val="tx1">
                    <a:lumMod val="50000"/>
                  </a:schemeClr>
                </a:solidFill>
              </a:rPr>
              <a:t>Pour attester de leur conformité</a:t>
            </a:r>
          </a:p>
          <a:p>
            <a:r>
              <a:rPr lang="fr-FR" sz="1400" dirty="0">
                <a:solidFill>
                  <a:schemeClr val="tx1">
                    <a:lumMod val="50000"/>
                  </a:schemeClr>
                </a:solidFill>
              </a:rPr>
              <a:t>Qui s’évalue par peut-être d’autres référents et d’autres personnes et d’autres niveaux…</a:t>
            </a:r>
          </a:p>
        </p:txBody>
      </p:sp>
    </p:spTree>
    <p:extLst>
      <p:ext uri="{BB962C8B-B14F-4D97-AF65-F5344CB8AC3E}">
        <p14:creationId xmlns:p14="http://schemas.microsoft.com/office/powerpoint/2010/main" val="7057205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A9B0C0-C7C1-464F-B968-74CD679A9F34}"/>
              </a:ext>
            </a:extLst>
          </p:cNvPr>
          <p:cNvSpPr>
            <a:spLocks noGrp="1"/>
          </p:cNvSpPr>
          <p:nvPr>
            <p:ph type="title"/>
          </p:nvPr>
        </p:nvSpPr>
        <p:spPr>
          <a:xfrm>
            <a:off x="131762" y="44624"/>
            <a:ext cx="6600477" cy="1177925"/>
          </a:xfrm>
        </p:spPr>
        <p:txBody>
          <a:bodyPr/>
          <a:lstStyle/>
          <a:p>
            <a:r>
              <a:rPr lang="fr-FR" dirty="0"/>
              <a:t>2. Effets de la problématique</a:t>
            </a:r>
          </a:p>
        </p:txBody>
      </p:sp>
      <p:sp>
        <p:nvSpPr>
          <p:cNvPr id="3" name="Espace réservé du contenu 2">
            <a:extLst>
              <a:ext uri="{FF2B5EF4-FFF2-40B4-BE49-F238E27FC236}">
                <a16:creationId xmlns:a16="http://schemas.microsoft.com/office/drawing/2014/main" id="{5BAE3416-6B2A-4EF6-A3B0-F50C2DD39BD6}"/>
              </a:ext>
            </a:extLst>
          </p:cNvPr>
          <p:cNvSpPr>
            <a:spLocks noGrp="1"/>
          </p:cNvSpPr>
          <p:nvPr>
            <p:ph idx="1"/>
          </p:nvPr>
        </p:nvSpPr>
        <p:spPr/>
        <p:txBody>
          <a:bodyPr/>
          <a:lstStyle/>
          <a:p>
            <a:endParaRPr lang="fr-FR" sz="1600" dirty="0">
              <a:solidFill>
                <a:schemeClr val="tx1"/>
              </a:solidFill>
            </a:endParaRPr>
          </a:p>
          <a:p>
            <a:endParaRPr lang="fr-FR" sz="1600" dirty="0">
              <a:solidFill>
                <a:schemeClr val="tx1"/>
              </a:solidFill>
            </a:endParaRPr>
          </a:p>
          <a:p>
            <a:endParaRPr lang="fr-FR" sz="1600" dirty="0">
              <a:solidFill>
                <a:schemeClr val="tx1"/>
              </a:solidFill>
            </a:endParaRPr>
          </a:p>
          <a:p>
            <a:endParaRPr lang="fr-FR" sz="1600" dirty="0">
              <a:solidFill>
                <a:schemeClr val="tx1"/>
              </a:solidFill>
            </a:endParaRPr>
          </a:p>
          <a:p>
            <a:endParaRPr lang="fr-FR" sz="1600" dirty="0">
              <a:solidFill>
                <a:schemeClr val="tx1"/>
              </a:solidFill>
            </a:endParaRPr>
          </a:p>
          <a:p>
            <a:r>
              <a:rPr lang="fr-FR" sz="1600" dirty="0">
                <a:solidFill>
                  <a:schemeClr val="tx1"/>
                </a:solidFill>
              </a:rPr>
              <a:t>Ce qu’on peut prouver :</a:t>
            </a:r>
          </a:p>
          <a:p>
            <a:r>
              <a:rPr lang="fr-FR" sz="1600" b="0" dirty="0">
                <a:solidFill>
                  <a:schemeClr val="tx1"/>
                </a:solidFill>
              </a:rPr>
              <a:t>Effet éthique pour la valeur de la qualité : l’évaluation produit au mieux une « </a:t>
            </a:r>
            <a:r>
              <a:rPr lang="fr-FR" sz="1600" b="0" dirty="0" err="1">
                <a:solidFill>
                  <a:schemeClr val="tx1"/>
                </a:solidFill>
              </a:rPr>
              <a:t>vérisimilarité</a:t>
            </a:r>
            <a:r>
              <a:rPr lang="fr-FR" sz="1600" b="0" dirty="0">
                <a:solidFill>
                  <a:schemeClr val="tx1"/>
                </a:solidFill>
              </a:rPr>
              <a:t> ». Il y a une « falsifiabilité » (Popper, 1998) de principe.</a:t>
            </a:r>
          </a:p>
          <a:p>
            <a:r>
              <a:rPr lang="fr-FR" sz="1600" b="0" i="1" dirty="0">
                <a:solidFill>
                  <a:schemeClr val="tx1"/>
                </a:solidFill>
              </a:rPr>
              <a:t>Problème épistémologique</a:t>
            </a:r>
          </a:p>
          <a:p>
            <a:r>
              <a:rPr lang="fr-FR" sz="1600" b="0" dirty="0">
                <a:solidFill>
                  <a:schemeClr val="tx1"/>
                </a:solidFill>
              </a:rPr>
              <a:t>Effet éthique pour la personne qui évalue ou qui la commandite : elle est responsable du choix, de ses expériences (souhaitées/rêvées/éprouvées) aux évaluations conduites, en se tenant au courant des avancées scientifiques, techniques et déontologiques.</a:t>
            </a:r>
          </a:p>
          <a:p>
            <a:r>
              <a:rPr lang="fr-FR" sz="1600" b="0" i="1" dirty="0">
                <a:solidFill>
                  <a:schemeClr val="tx1"/>
                </a:solidFill>
              </a:rPr>
              <a:t>Problème éthique et potentiellement déontologique</a:t>
            </a:r>
          </a:p>
          <a:p>
            <a:endParaRPr lang="fr-FR" sz="1600" dirty="0"/>
          </a:p>
        </p:txBody>
      </p:sp>
      <p:sp>
        <p:nvSpPr>
          <p:cNvPr id="4" name="Espace réservé du numéro de diapositive 3">
            <a:extLst>
              <a:ext uri="{FF2B5EF4-FFF2-40B4-BE49-F238E27FC236}">
                <a16:creationId xmlns:a16="http://schemas.microsoft.com/office/drawing/2014/main" id="{34BB58F4-2EE6-46C2-8674-F16410C84423}"/>
              </a:ext>
            </a:extLst>
          </p:cNvPr>
          <p:cNvSpPr>
            <a:spLocks noGrp="1"/>
          </p:cNvSpPr>
          <p:nvPr>
            <p:ph type="sldNum" idx="12"/>
          </p:nvPr>
        </p:nvSpPr>
        <p:spPr/>
        <p:txBody>
          <a:bodyPr/>
          <a:lstStyle/>
          <a:p>
            <a:pPr>
              <a:defRPr/>
            </a:pPr>
            <a:fld id="{C1DB60F1-B213-4140-9DAF-9D79D41B9B2D}" type="slidenum">
              <a:rPr lang="fr-FR" smtClean="0"/>
              <a:pPr>
                <a:defRPr/>
              </a:pPr>
              <a:t>43</a:t>
            </a:fld>
            <a:endParaRPr lang="fr-FR"/>
          </a:p>
        </p:txBody>
      </p:sp>
      <p:grpSp>
        <p:nvGrpSpPr>
          <p:cNvPr id="5" name="Groupe 4">
            <a:extLst>
              <a:ext uri="{FF2B5EF4-FFF2-40B4-BE49-F238E27FC236}">
                <a16:creationId xmlns:a16="http://schemas.microsoft.com/office/drawing/2014/main" id="{901FC97A-1BC4-42F3-82A2-ECF81FFF87A9}"/>
              </a:ext>
            </a:extLst>
          </p:cNvPr>
          <p:cNvGrpSpPr/>
          <p:nvPr/>
        </p:nvGrpSpPr>
        <p:grpSpPr>
          <a:xfrm>
            <a:off x="467544" y="1484784"/>
            <a:ext cx="4256250" cy="2078134"/>
            <a:chOff x="1107839" y="1397000"/>
            <a:chExt cx="4256250" cy="2078134"/>
          </a:xfrm>
        </p:grpSpPr>
        <p:graphicFrame>
          <p:nvGraphicFramePr>
            <p:cNvPr id="6" name="Diagramme 5">
              <a:extLst>
                <a:ext uri="{FF2B5EF4-FFF2-40B4-BE49-F238E27FC236}">
                  <a16:creationId xmlns:a16="http://schemas.microsoft.com/office/drawing/2014/main" id="{87DE3B7C-44F9-47AE-9C65-59B38B4C3431}"/>
                </a:ext>
              </a:extLst>
            </p:cNvPr>
            <p:cNvGraphicFramePr/>
            <p:nvPr>
              <p:extLst>
                <p:ext uri="{D42A27DB-BD31-4B8C-83A1-F6EECF244321}">
                  <p14:modId xmlns:p14="http://schemas.microsoft.com/office/powerpoint/2010/main" val="1956886365"/>
                </p:ext>
              </p:extLst>
            </p:nvPr>
          </p:nvGraphicFramePr>
          <p:xfrm>
            <a:off x="1524000" y="1397000"/>
            <a:ext cx="3264024" cy="2078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llipse 6">
              <a:extLst>
                <a:ext uri="{FF2B5EF4-FFF2-40B4-BE49-F238E27FC236}">
                  <a16:creationId xmlns:a16="http://schemas.microsoft.com/office/drawing/2014/main" id="{E77BAD4B-63ED-4D9F-B712-56BB543D9416}"/>
                </a:ext>
              </a:extLst>
            </p:cNvPr>
            <p:cNvSpPr/>
            <p:nvPr/>
          </p:nvSpPr>
          <p:spPr bwMode="auto">
            <a:xfrm>
              <a:off x="1107839" y="1484784"/>
              <a:ext cx="832322" cy="750453"/>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6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600" b="0" i="0" u="none" strike="noStrike" cap="none" normalizeH="0" baseline="0" dirty="0">
                  <a:ln>
                    <a:noFill/>
                  </a:ln>
                  <a:solidFill>
                    <a:schemeClr val="tx1">
                      <a:lumMod val="50000"/>
                    </a:schemeClr>
                  </a:solidFill>
                  <a:effectLst/>
                  <a:latin typeface="Arial" charset="0"/>
                </a:rPr>
                <a:t>Valeurs mêlées et une valeur éthique et technique</a:t>
              </a:r>
            </a:p>
          </p:txBody>
        </p:sp>
        <p:sp>
          <p:nvSpPr>
            <p:cNvPr id="8" name="Ellipse 7">
              <a:extLst>
                <a:ext uri="{FF2B5EF4-FFF2-40B4-BE49-F238E27FC236}">
                  <a16:creationId xmlns:a16="http://schemas.microsoft.com/office/drawing/2014/main" id="{1973DD04-6086-45B2-BF65-90D8C12371E1}"/>
                </a:ext>
              </a:extLst>
            </p:cNvPr>
            <p:cNvSpPr/>
            <p:nvPr/>
          </p:nvSpPr>
          <p:spPr bwMode="auto">
            <a:xfrm>
              <a:off x="4572000" y="2708920"/>
              <a:ext cx="792089" cy="720080"/>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6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600" b="0" i="0" u="none" strike="noStrike" cap="none" normalizeH="0" baseline="0" dirty="0">
                  <a:ln>
                    <a:noFill/>
                  </a:ln>
                  <a:solidFill>
                    <a:schemeClr val="tx1">
                      <a:lumMod val="50000"/>
                    </a:schemeClr>
                  </a:solidFill>
                  <a:effectLst/>
                  <a:latin typeface="Arial" charset="0"/>
                </a:rPr>
                <a:t>Valeurs mêlées et une valeur d’usage</a:t>
              </a:r>
            </a:p>
          </p:txBody>
        </p:sp>
      </p:grpSp>
      <p:graphicFrame>
        <p:nvGraphicFramePr>
          <p:cNvPr id="9" name="Espace réservé du contenu 1">
            <a:extLst>
              <a:ext uri="{FF2B5EF4-FFF2-40B4-BE49-F238E27FC236}">
                <a16:creationId xmlns:a16="http://schemas.microsoft.com/office/drawing/2014/main" id="{83AEDDBF-0E74-4064-A8F8-21E5B7E91058}"/>
              </a:ext>
            </a:extLst>
          </p:cNvPr>
          <p:cNvGraphicFramePr>
            <a:graphicFrameLocks/>
          </p:cNvGraphicFramePr>
          <p:nvPr>
            <p:extLst>
              <p:ext uri="{D42A27DB-BD31-4B8C-83A1-F6EECF244321}">
                <p14:modId xmlns:p14="http://schemas.microsoft.com/office/powerpoint/2010/main" val="1443142435"/>
              </p:ext>
            </p:extLst>
          </p:nvPr>
        </p:nvGraphicFramePr>
        <p:xfrm>
          <a:off x="5357672" y="1628800"/>
          <a:ext cx="3329127" cy="1800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75790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B49DAD-D375-4EB5-BECA-F6A2A8E138AD}"/>
              </a:ext>
            </a:extLst>
          </p:cNvPr>
          <p:cNvSpPr>
            <a:spLocks noGrp="1"/>
          </p:cNvSpPr>
          <p:nvPr>
            <p:ph type="title"/>
          </p:nvPr>
        </p:nvSpPr>
        <p:spPr/>
        <p:txBody>
          <a:bodyPr/>
          <a:lstStyle/>
          <a:p>
            <a:r>
              <a:rPr lang="fr-FR" dirty="0"/>
              <a:t>2. Effets de la problématique</a:t>
            </a:r>
          </a:p>
        </p:txBody>
      </p:sp>
      <p:sp>
        <p:nvSpPr>
          <p:cNvPr id="3" name="Espace réservé du contenu 2">
            <a:extLst>
              <a:ext uri="{FF2B5EF4-FFF2-40B4-BE49-F238E27FC236}">
                <a16:creationId xmlns:a16="http://schemas.microsoft.com/office/drawing/2014/main" id="{1E8172ED-DE12-4FDB-A6B1-62CE8A7F4140}"/>
              </a:ext>
            </a:extLst>
          </p:cNvPr>
          <p:cNvSpPr>
            <a:spLocks noGrp="1"/>
          </p:cNvSpPr>
          <p:nvPr>
            <p:ph idx="1"/>
          </p:nvPr>
        </p:nvSpPr>
        <p:spPr/>
        <p:txBody>
          <a:bodyPr/>
          <a:lstStyle/>
          <a:p>
            <a:r>
              <a:rPr lang="fr-FR" dirty="0"/>
              <a:t>Problématique générale :</a:t>
            </a:r>
          </a:p>
          <a:p>
            <a:r>
              <a:rPr lang="fr-FR" b="0" dirty="0"/>
              <a:t>Comment sortir de ce cercle tautologique sans fin…</a:t>
            </a:r>
          </a:p>
          <a:p>
            <a:r>
              <a:rPr lang="fr-FR" b="0" dirty="0"/>
              <a:t>…tout en prenant en compte la part subjective et relative de la qualité ?</a:t>
            </a:r>
          </a:p>
        </p:txBody>
      </p:sp>
      <p:sp>
        <p:nvSpPr>
          <p:cNvPr id="4" name="Espace réservé du numéro de diapositive 3">
            <a:extLst>
              <a:ext uri="{FF2B5EF4-FFF2-40B4-BE49-F238E27FC236}">
                <a16:creationId xmlns:a16="http://schemas.microsoft.com/office/drawing/2014/main" id="{D7098B29-CDE1-41E7-8E06-BFE62D24CD66}"/>
              </a:ext>
            </a:extLst>
          </p:cNvPr>
          <p:cNvSpPr>
            <a:spLocks noGrp="1"/>
          </p:cNvSpPr>
          <p:nvPr>
            <p:ph type="sldNum" idx="12"/>
          </p:nvPr>
        </p:nvSpPr>
        <p:spPr/>
        <p:txBody>
          <a:bodyPr/>
          <a:lstStyle/>
          <a:p>
            <a:pPr>
              <a:defRPr/>
            </a:pPr>
            <a:fld id="{C1DB60F1-B213-4140-9DAF-9D79D41B9B2D}" type="slidenum">
              <a:rPr lang="fr-FR" smtClean="0"/>
              <a:pPr>
                <a:defRPr/>
              </a:pPr>
              <a:t>44</a:t>
            </a:fld>
            <a:endParaRPr lang="fr-FR"/>
          </a:p>
        </p:txBody>
      </p:sp>
    </p:spTree>
    <p:extLst>
      <p:ext uri="{BB962C8B-B14F-4D97-AF65-F5344CB8AC3E}">
        <p14:creationId xmlns:p14="http://schemas.microsoft.com/office/powerpoint/2010/main" val="11953680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2. Effets de la problématique</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45</a:t>
            </a:fld>
            <a:endParaRPr lang="fr-FR" dirty="0"/>
          </a:p>
        </p:txBody>
      </p:sp>
      <p:graphicFrame>
        <p:nvGraphicFramePr>
          <p:cNvPr id="2" name="Diagramme 1">
            <a:extLst>
              <a:ext uri="{FF2B5EF4-FFF2-40B4-BE49-F238E27FC236}">
                <a16:creationId xmlns:a16="http://schemas.microsoft.com/office/drawing/2014/main" id="{655E68F6-DD78-434C-816F-33B3F0D57D6E}"/>
              </a:ext>
            </a:extLst>
          </p:cNvPr>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a:extLst>
              <a:ext uri="{FF2B5EF4-FFF2-40B4-BE49-F238E27FC236}">
                <a16:creationId xmlns:a16="http://schemas.microsoft.com/office/drawing/2014/main" id="{E8700F8D-8FD7-41F8-8DD1-44802426CBDE}"/>
              </a:ext>
            </a:extLst>
          </p:cNvPr>
          <p:cNvSpPr txBox="1"/>
          <p:nvPr/>
        </p:nvSpPr>
        <p:spPr>
          <a:xfrm>
            <a:off x="251520" y="5229200"/>
            <a:ext cx="2880320" cy="865237"/>
          </a:xfrm>
          <a:prstGeom prst="rect">
            <a:avLst/>
          </a:prstGeom>
          <a:noFill/>
        </p:spPr>
        <p:txBody>
          <a:bodyPr wrap="square" rtlCol="0">
            <a:spAutoFit/>
          </a:bodyPr>
          <a:lstStyle/>
          <a:p>
            <a:r>
              <a:rPr lang="fr-FR" dirty="0">
                <a:solidFill>
                  <a:schemeClr val="tx1"/>
                </a:solidFill>
              </a:rPr>
              <a:t>Une équilibre instable ou une dynamique normale ?</a:t>
            </a:r>
          </a:p>
          <a:p>
            <a:endParaRPr lang="fr-FR" dirty="0">
              <a:solidFill>
                <a:schemeClr val="tx1"/>
              </a:solidFill>
            </a:endParaRPr>
          </a:p>
        </p:txBody>
      </p:sp>
      <p:sp>
        <p:nvSpPr>
          <p:cNvPr id="8" name="Ellipse 7">
            <a:extLst>
              <a:ext uri="{FF2B5EF4-FFF2-40B4-BE49-F238E27FC236}">
                <a16:creationId xmlns:a16="http://schemas.microsoft.com/office/drawing/2014/main" id="{722D32B1-2786-42B4-8B17-23D916EF141C}"/>
              </a:ext>
            </a:extLst>
          </p:cNvPr>
          <p:cNvSpPr/>
          <p:nvPr/>
        </p:nvSpPr>
        <p:spPr bwMode="auto">
          <a:xfrm>
            <a:off x="506416" y="1590178"/>
            <a:ext cx="1584177" cy="1384676"/>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2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200" b="0" i="0" u="none" strike="noStrike" cap="none" normalizeH="0" baseline="0" dirty="0">
                <a:ln>
                  <a:noFill/>
                </a:ln>
                <a:solidFill>
                  <a:schemeClr val="tx1">
                    <a:lumMod val="50000"/>
                  </a:schemeClr>
                </a:solidFill>
                <a:effectLst/>
                <a:latin typeface="Arial" charset="0"/>
              </a:rPr>
              <a:t>Valeurs mêlées et une valeur éthique et technique</a:t>
            </a:r>
          </a:p>
        </p:txBody>
      </p:sp>
      <p:sp>
        <p:nvSpPr>
          <p:cNvPr id="9" name="Ellipse 8">
            <a:extLst>
              <a:ext uri="{FF2B5EF4-FFF2-40B4-BE49-F238E27FC236}">
                <a16:creationId xmlns:a16="http://schemas.microsoft.com/office/drawing/2014/main" id="{F5BE27AD-1DB4-4B57-A599-8B38AB2AE1A2}"/>
              </a:ext>
            </a:extLst>
          </p:cNvPr>
          <p:cNvSpPr/>
          <p:nvPr/>
        </p:nvSpPr>
        <p:spPr bwMode="auto">
          <a:xfrm>
            <a:off x="7278710" y="4005064"/>
            <a:ext cx="1584177" cy="1326374"/>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200" b="0" i="0" u="none" strike="noStrike" cap="none" normalizeH="0" baseline="0" dirty="0">
                <a:ln>
                  <a:noFill/>
                </a:ln>
                <a:solidFill>
                  <a:schemeClr val="tx1">
                    <a:lumMod val="50000"/>
                  </a:schemeClr>
                </a:solidFill>
                <a:effectLst/>
                <a:latin typeface="Arial" charset="0"/>
              </a:rPr>
              <a:t>Qualité :</a:t>
            </a:r>
          </a:p>
          <a:p>
            <a:pPr marL="0" marR="0" indent="0" algn="ctr"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r>
              <a:rPr kumimoji="0" lang="fr-FR" sz="1200" b="0" i="0" u="none" strike="noStrike" cap="none" normalizeH="0" baseline="0" dirty="0">
                <a:ln>
                  <a:noFill/>
                </a:ln>
                <a:solidFill>
                  <a:schemeClr val="tx1">
                    <a:lumMod val="50000"/>
                  </a:schemeClr>
                </a:solidFill>
                <a:effectLst/>
                <a:latin typeface="Arial" charset="0"/>
              </a:rPr>
              <a:t>Valeurs mêlées et une valeur d’usage</a:t>
            </a:r>
          </a:p>
        </p:txBody>
      </p:sp>
    </p:spTree>
    <p:extLst>
      <p:ext uri="{BB962C8B-B14F-4D97-AF65-F5344CB8AC3E}">
        <p14:creationId xmlns:p14="http://schemas.microsoft.com/office/powerpoint/2010/main" val="2168707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D89B18-3573-4F32-9E86-1B808F50BCF0}"/>
              </a:ext>
            </a:extLst>
          </p:cNvPr>
          <p:cNvSpPr>
            <a:spLocks noGrp="1"/>
          </p:cNvSpPr>
          <p:nvPr>
            <p:ph type="title"/>
          </p:nvPr>
        </p:nvSpPr>
        <p:spPr/>
        <p:txBody>
          <a:bodyPr/>
          <a:lstStyle/>
          <a:p>
            <a:r>
              <a:rPr lang="fr-FR" dirty="0">
                <a:solidFill>
                  <a:schemeClr val="tx1">
                    <a:lumMod val="50000"/>
                  </a:schemeClr>
                </a:solidFill>
              </a:rPr>
              <a:t>Mettre le cercle sur pause</a:t>
            </a:r>
          </a:p>
        </p:txBody>
      </p:sp>
      <p:sp>
        <p:nvSpPr>
          <p:cNvPr id="3" name="Espace réservé du texte 2">
            <a:extLst>
              <a:ext uri="{FF2B5EF4-FFF2-40B4-BE49-F238E27FC236}">
                <a16:creationId xmlns:a16="http://schemas.microsoft.com/office/drawing/2014/main" id="{BEBED1E2-6DC5-4733-AE1F-AA509E662F5C}"/>
              </a:ext>
            </a:extLst>
          </p:cNvPr>
          <p:cNvSpPr>
            <a:spLocks noGrp="1"/>
          </p:cNvSpPr>
          <p:nvPr>
            <p:ph type="body" idx="1"/>
          </p:nvPr>
        </p:nvSpPr>
        <p:spPr/>
        <p:txBody>
          <a:bodyPr/>
          <a:lstStyle/>
          <a:p>
            <a:r>
              <a:rPr lang="fr-FR" dirty="0"/>
              <a:t>3. Un modèle expérimental et ses usages imaginés</a:t>
            </a:r>
          </a:p>
        </p:txBody>
      </p:sp>
      <p:sp>
        <p:nvSpPr>
          <p:cNvPr id="4" name="Espace réservé du numéro de diapositive 3">
            <a:extLst>
              <a:ext uri="{FF2B5EF4-FFF2-40B4-BE49-F238E27FC236}">
                <a16:creationId xmlns:a16="http://schemas.microsoft.com/office/drawing/2014/main" id="{0EFCD25E-A991-4467-B350-384E2516A203}"/>
              </a:ext>
            </a:extLst>
          </p:cNvPr>
          <p:cNvSpPr>
            <a:spLocks noGrp="1"/>
          </p:cNvSpPr>
          <p:nvPr>
            <p:ph type="sldNum" idx="10"/>
          </p:nvPr>
        </p:nvSpPr>
        <p:spPr/>
        <p:txBody>
          <a:bodyPr/>
          <a:lstStyle/>
          <a:p>
            <a:pPr>
              <a:defRPr/>
            </a:pPr>
            <a:fld id="{1BB59B4F-60FA-6C49-810D-4E0CA62E62D7}" type="slidenum">
              <a:rPr lang="fr-FR" smtClean="0"/>
              <a:pPr>
                <a:defRPr/>
              </a:pPr>
              <a:t>46</a:t>
            </a:fld>
            <a:endParaRPr lang="fr-FR" dirty="0"/>
          </a:p>
        </p:txBody>
      </p:sp>
    </p:spTree>
    <p:extLst>
      <p:ext uri="{BB962C8B-B14F-4D97-AF65-F5344CB8AC3E}">
        <p14:creationId xmlns:p14="http://schemas.microsoft.com/office/powerpoint/2010/main" val="7333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3. Modèle expérimental et usages</a:t>
            </a:r>
          </a:p>
        </p:txBody>
      </p:sp>
      <p:sp>
        <p:nvSpPr>
          <p:cNvPr id="5" name="Espace réservé du contenu 4"/>
          <p:cNvSpPr>
            <a:spLocks noGrp="1"/>
          </p:cNvSpPr>
          <p:nvPr>
            <p:ph idx="1"/>
          </p:nvPr>
        </p:nvSpPr>
        <p:spPr/>
        <p:txBody>
          <a:bodyPr/>
          <a:lstStyle/>
          <a:p>
            <a:pPr marL="311045" indent="-311045" defTabSz="407526">
              <a:spcAft>
                <a:spcPts val="1293"/>
              </a:spcAft>
              <a:defRPr/>
            </a:pPr>
            <a:r>
              <a:rPr lang="fr-FR" dirty="0"/>
              <a:t>Mettre le cercle tautologique sur pause :</a:t>
            </a:r>
          </a:p>
          <a:p>
            <a:pPr marL="342900" indent="-342900" defTabSz="407526">
              <a:spcAft>
                <a:spcPts val="1293"/>
              </a:spcAft>
              <a:buFont typeface="Arial" panose="020B0604020202020204" pitchFamily="34" charset="0"/>
              <a:buChar char="•"/>
              <a:defRPr/>
            </a:pPr>
            <a:r>
              <a:rPr lang="fr-FR" b="0" dirty="0"/>
              <a:t>Considérer la genèse des valeurs qui qualifient la qualité</a:t>
            </a:r>
          </a:p>
          <a:p>
            <a:pPr marL="342900" indent="-342900" defTabSz="407526">
              <a:spcAft>
                <a:spcPts val="1293"/>
              </a:spcAft>
              <a:buFont typeface="Arial" panose="020B0604020202020204" pitchFamily="34" charset="0"/>
              <a:buChar char="•"/>
              <a:defRPr/>
            </a:pPr>
            <a:r>
              <a:rPr lang="fr-FR" b="0" dirty="0"/>
              <a:t>Considérer l’espace-temps dans lequel nous nous trouvons au moment choisi</a:t>
            </a:r>
          </a:p>
          <a:p>
            <a:pPr marL="342900" indent="-342900" defTabSz="407526">
              <a:spcAft>
                <a:spcPts val="1293"/>
              </a:spcAft>
              <a:buFont typeface="Arial" panose="020B0604020202020204" pitchFamily="34" charset="0"/>
              <a:buChar char="•"/>
              <a:defRPr/>
            </a:pPr>
            <a:r>
              <a:rPr lang="fr-FR" b="0" dirty="0"/>
              <a:t>Considérer les valeurs sociales</a:t>
            </a:r>
          </a:p>
          <a:p>
            <a:pPr marL="342900" indent="-342900" defTabSz="407526">
              <a:spcAft>
                <a:spcPts val="1293"/>
              </a:spcAft>
              <a:buFont typeface="Arial" panose="020B0604020202020204" pitchFamily="34" charset="0"/>
              <a:buChar char="•"/>
              <a:defRPr/>
            </a:pPr>
            <a:endParaRPr lang="fr-FR" b="0" dirty="0"/>
          </a:p>
          <a:p>
            <a:pPr marL="0" indent="0" defTabSz="407526">
              <a:spcAft>
                <a:spcPts val="1293"/>
              </a:spcAft>
              <a:defRPr/>
            </a:pPr>
            <a:r>
              <a:rPr lang="fr-FR" b="0" dirty="0"/>
              <a:t>Autrement dit : considérer les valeurs en je(u)</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47</a:t>
            </a:fld>
            <a:endParaRPr lang="fr-FR" dirty="0"/>
          </a:p>
        </p:txBody>
      </p:sp>
    </p:spTree>
    <p:extLst>
      <p:ext uri="{BB962C8B-B14F-4D97-AF65-F5344CB8AC3E}">
        <p14:creationId xmlns:p14="http://schemas.microsoft.com/office/powerpoint/2010/main" val="240570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r>
              <a:rPr lang="fr-FR" dirty="0"/>
              <a:t>3. Modèle expérimental et usages</a:t>
            </a:r>
          </a:p>
        </p:txBody>
      </p:sp>
      <p:sp>
        <p:nvSpPr>
          <p:cNvPr id="5" name="Espace réservé du contenu 4"/>
          <p:cNvSpPr>
            <a:spLocks noGrp="1"/>
          </p:cNvSpPr>
          <p:nvPr>
            <p:ph idx="1"/>
          </p:nvPr>
        </p:nvSpPr>
        <p:spPr/>
        <p:txBody>
          <a:bodyPr/>
          <a:lstStyle/>
          <a:p>
            <a:pPr marL="311045" indent="-311045" defTabSz="407526">
              <a:spcAft>
                <a:spcPts val="1293"/>
              </a:spcAft>
              <a:defRPr/>
            </a:pPr>
            <a:r>
              <a:rPr lang="fr-FR" dirty="0"/>
              <a:t>Les bases à entrevoir :</a:t>
            </a:r>
          </a:p>
          <a:p>
            <a:pPr marL="311045" indent="-311045" defTabSz="407526">
              <a:spcAft>
                <a:spcPts val="1293"/>
              </a:spcAft>
              <a:defRPr/>
            </a:pPr>
            <a:r>
              <a:rPr lang="fr-FR" b="0" dirty="0"/>
              <a:t>Percevoir l’évaluation comme une dynamique constitutrice de valeurs, dans un endroit et un temps situés et/ou situables</a:t>
            </a:r>
          </a:p>
          <a:p>
            <a:pPr marL="311045" indent="-311045" defTabSz="407526">
              <a:spcAft>
                <a:spcPts val="1293"/>
              </a:spcAft>
              <a:defRPr/>
            </a:pPr>
            <a:r>
              <a:rPr lang="fr-FR" b="0" dirty="0"/>
              <a:t>Concevoir qu’il y a ses propres références, des références qui existent et que j’ignore, des références de différents états (scientifiques, politiques, culturels, historiques, etc.)</a:t>
            </a:r>
          </a:p>
          <a:p>
            <a:pPr marL="311045" indent="-311045" defTabSz="407526">
              <a:spcAft>
                <a:spcPts val="1293"/>
              </a:spcAft>
              <a:defRPr/>
            </a:pPr>
            <a:r>
              <a:rPr lang="fr-FR" b="0" dirty="0"/>
              <a:t>Entrevoir sa responsabilité à son </a:t>
            </a:r>
            <a:r>
              <a:rPr lang="fr-FR" b="0" dirty="0" err="1"/>
              <a:t>en-droit</a:t>
            </a:r>
            <a:r>
              <a:rPr lang="fr-FR" b="0" dirty="0"/>
              <a:t> : la loi de l’oncle Ben</a:t>
            </a:r>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48</a:t>
            </a:fld>
            <a:endParaRPr lang="fr-FR" dirty="0"/>
          </a:p>
        </p:txBody>
      </p:sp>
    </p:spTree>
    <p:extLst>
      <p:ext uri="{BB962C8B-B14F-4D97-AF65-F5344CB8AC3E}">
        <p14:creationId xmlns:p14="http://schemas.microsoft.com/office/powerpoint/2010/main" val="391136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6DBC90-FACA-48D3-9B54-847835660A5C}"/>
              </a:ext>
            </a:extLst>
          </p:cNvPr>
          <p:cNvSpPr>
            <a:spLocks noGrp="1"/>
          </p:cNvSpPr>
          <p:nvPr>
            <p:ph type="title"/>
          </p:nvPr>
        </p:nvSpPr>
        <p:spPr/>
        <p:txBody>
          <a:bodyPr/>
          <a:lstStyle/>
          <a:p>
            <a:r>
              <a:rPr lang="fr-FR" dirty="0"/>
              <a:t>1. Enjeux de départ</a:t>
            </a:r>
          </a:p>
        </p:txBody>
      </p:sp>
      <p:sp>
        <p:nvSpPr>
          <p:cNvPr id="4" name="Espace réservé du numéro de diapositive 3">
            <a:extLst>
              <a:ext uri="{FF2B5EF4-FFF2-40B4-BE49-F238E27FC236}">
                <a16:creationId xmlns:a16="http://schemas.microsoft.com/office/drawing/2014/main" id="{7F35CAEB-FC8A-4962-BD3A-F101201C7ED0}"/>
              </a:ext>
            </a:extLst>
          </p:cNvPr>
          <p:cNvSpPr>
            <a:spLocks noGrp="1"/>
          </p:cNvSpPr>
          <p:nvPr>
            <p:ph type="sldNum" idx="12"/>
          </p:nvPr>
        </p:nvSpPr>
        <p:spPr/>
        <p:txBody>
          <a:bodyPr/>
          <a:lstStyle/>
          <a:p>
            <a:pPr>
              <a:defRPr/>
            </a:pPr>
            <a:fld id="{C1DB60F1-B213-4140-9DAF-9D79D41B9B2D}" type="slidenum">
              <a:rPr lang="fr-FR" smtClean="0"/>
              <a:pPr>
                <a:defRPr/>
              </a:pPr>
              <a:t>4</a:t>
            </a:fld>
            <a:endParaRPr lang="fr-FR"/>
          </a:p>
        </p:txBody>
      </p:sp>
      <p:sp>
        <p:nvSpPr>
          <p:cNvPr id="5" name="Flèche : bas 4">
            <a:extLst>
              <a:ext uri="{FF2B5EF4-FFF2-40B4-BE49-F238E27FC236}">
                <a16:creationId xmlns:a16="http://schemas.microsoft.com/office/drawing/2014/main" id="{463376D7-FA92-46F2-9B79-84A2103069E8}"/>
              </a:ext>
            </a:extLst>
          </p:cNvPr>
          <p:cNvSpPr/>
          <p:nvPr/>
        </p:nvSpPr>
        <p:spPr bwMode="auto">
          <a:xfrm rot="16200000">
            <a:off x="2843808" y="3068960"/>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6" name="ZoneTexte 5">
            <a:extLst>
              <a:ext uri="{FF2B5EF4-FFF2-40B4-BE49-F238E27FC236}">
                <a16:creationId xmlns:a16="http://schemas.microsoft.com/office/drawing/2014/main" id="{DD86769E-5933-488E-B810-1159684017CD}"/>
              </a:ext>
            </a:extLst>
          </p:cNvPr>
          <p:cNvSpPr txBox="1"/>
          <p:nvPr/>
        </p:nvSpPr>
        <p:spPr>
          <a:xfrm>
            <a:off x="870545" y="3614506"/>
            <a:ext cx="1547218" cy="493084"/>
          </a:xfrm>
          <a:prstGeom prst="rect">
            <a:avLst/>
          </a:prstGeom>
          <a:noFill/>
        </p:spPr>
        <p:txBody>
          <a:bodyPr wrap="none" rtlCol="0">
            <a:spAutoFit/>
          </a:bodyPr>
          <a:lstStyle/>
          <a:p>
            <a:pPr algn="ctr"/>
            <a:r>
              <a:rPr lang="fr-FR" sz="1400" dirty="0">
                <a:solidFill>
                  <a:schemeClr val="accent3"/>
                </a:solidFill>
              </a:rPr>
              <a:t>Orientations </a:t>
            </a:r>
          </a:p>
          <a:p>
            <a:r>
              <a:rPr lang="fr-FR" sz="1400" dirty="0">
                <a:solidFill>
                  <a:schemeClr val="accent3"/>
                </a:solidFill>
              </a:rPr>
              <a:t>méthodologiques</a:t>
            </a:r>
          </a:p>
        </p:txBody>
      </p:sp>
      <p:sp>
        <p:nvSpPr>
          <p:cNvPr id="7" name="Flèche : bas 6">
            <a:extLst>
              <a:ext uri="{FF2B5EF4-FFF2-40B4-BE49-F238E27FC236}">
                <a16:creationId xmlns:a16="http://schemas.microsoft.com/office/drawing/2014/main" id="{38B9918A-063C-4ACC-A163-B1523535FB35}"/>
              </a:ext>
            </a:extLst>
          </p:cNvPr>
          <p:cNvSpPr/>
          <p:nvPr/>
        </p:nvSpPr>
        <p:spPr bwMode="auto">
          <a:xfrm>
            <a:off x="3820135" y="2123251"/>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8" name="ZoneTexte 7">
            <a:extLst>
              <a:ext uri="{FF2B5EF4-FFF2-40B4-BE49-F238E27FC236}">
                <a16:creationId xmlns:a16="http://schemas.microsoft.com/office/drawing/2014/main" id="{D8D3F56F-5935-4784-B523-000F616695E8}"/>
              </a:ext>
            </a:extLst>
          </p:cNvPr>
          <p:cNvSpPr txBox="1"/>
          <p:nvPr/>
        </p:nvSpPr>
        <p:spPr>
          <a:xfrm>
            <a:off x="3252787" y="1594482"/>
            <a:ext cx="2592376" cy="292709"/>
          </a:xfrm>
          <a:prstGeom prst="rect">
            <a:avLst/>
          </a:prstGeom>
          <a:noFill/>
        </p:spPr>
        <p:txBody>
          <a:bodyPr wrap="none" rtlCol="0">
            <a:spAutoFit/>
          </a:bodyPr>
          <a:lstStyle/>
          <a:p>
            <a:r>
              <a:rPr lang="fr-FR" sz="1400" dirty="0">
                <a:solidFill>
                  <a:schemeClr val="accent3"/>
                </a:solidFill>
              </a:rPr>
              <a:t>Orientations épistémologiques</a:t>
            </a:r>
          </a:p>
        </p:txBody>
      </p:sp>
      <p:sp>
        <p:nvSpPr>
          <p:cNvPr id="9" name="Flèche : bas 8">
            <a:extLst>
              <a:ext uri="{FF2B5EF4-FFF2-40B4-BE49-F238E27FC236}">
                <a16:creationId xmlns:a16="http://schemas.microsoft.com/office/drawing/2014/main" id="{649F8788-DD44-4654-994F-36153383F8F7}"/>
              </a:ext>
            </a:extLst>
          </p:cNvPr>
          <p:cNvSpPr/>
          <p:nvPr/>
        </p:nvSpPr>
        <p:spPr bwMode="auto">
          <a:xfrm rot="5400000">
            <a:off x="4796463" y="3068960"/>
            <a:ext cx="1152128" cy="1584176"/>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10" name="ZoneTexte 9">
            <a:extLst>
              <a:ext uri="{FF2B5EF4-FFF2-40B4-BE49-F238E27FC236}">
                <a16:creationId xmlns:a16="http://schemas.microsoft.com/office/drawing/2014/main" id="{B818B14A-5B6B-4693-8D30-161D330DDF88}"/>
              </a:ext>
            </a:extLst>
          </p:cNvPr>
          <p:cNvSpPr txBox="1"/>
          <p:nvPr/>
        </p:nvSpPr>
        <p:spPr>
          <a:xfrm>
            <a:off x="6330180" y="3614506"/>
            <a:ext cx="1896673" cy="493084"/>
          </a:xfrm>
          <a:prstGeom prst="rect">
            <a:avLst/>
          </a:prstGeom>
          <a:noFill/>
        </p:spPr>
        <p:txBody>
          <a:bodyPr wrap="none" rtlCol="0">
            <a:spAutoFit/>
          </a:bodyPr>
          <a:lstStyle/>
          <a:p>
            <a:pPr algn="ctr"/>
            <a:r>
              <a:rPr lang="fr-FR" sz="1400" dirty="0">
                <a:solidFill>
                  <a:schemeClr val="accent3"/>
                </a:solidFill>
              </a:rPr>
              <a:t>Orientations </a:t>
            </a:r>
          </a:p>
          <a:p>
            <a:r>
              <a:rPr lang="fr-FR" sz="1400" dirty="0">
                <a:solidFill>
                  <a:schemeClr val="accent3"/>
                </a:solidFill>
              </a:rPr>
              <a:t>psycho-sociologiques</a:t>
            </a:r>
          </a:p>
        </p:txBody>
      </p:sp>
      <p:sp>
        <p:nvSpPr>
          <p:cNvPr id="11" name="ZoneTexte 10">
            <a:extLst>
              <a:ext uri="{FF2B5EF4-FFF2-40B4-BE49-F238E27FC236}">
                <a16:creationId xmlns:a16="http://schemas.microsoft.com/office/drawing/2014/main" id="{94F373E1-C029-4010-AB96-BC7EDC782181}"/>
              </a:ext>
            </a:extLst>
          </p:cNvPr>
          <p:cNvSpPr txBox="1"/>
          <p:nvPr/>
        </p:nvSpPr>
        <p:spPr>
          <a:xfrm>
            <a:off x="3066315" y="4672601"/>
            <a:ext cx="2659767" cy="865237"/>
          </a:xfrm>
          <a:prstGeom prst="rect">
            <a:avLst/>
          </a:prstGeom>
          <a:noFill/>
        </p:spPr>
        <p:txBody>
          <a:bodyPr wrap="none" rtlCol="0">
            <a:spAutoFit/>
          </a:bodyPr>
          <a:lstStyle/>
          <a:p>
            <a:pPr algn="ctr"/>
            <a:r>
              <a:rPr lang="fr-FR" dirty="0">
                <a:solidFill>
                  <a:schemeClr val="accent1">
                    <a:lumMod val="50000"/>
                  </a:schemeClr>
                </a:solidFill>
              </a:rPr>
              <a:t>Concepts de la valeur,</a:t>
            </a:r>
          </a:p>
          <a:p>
            <a:pPr algn="ctr"/>
            <a:r>
              <a:rPr lang="fr-FR" dirty="0">
                <a:solidFill>
                  <a:schemeClr val="accent1">
                    <a:lumMod val="50000"/>
                  </a:schemeClr>
                </a:solidFill>
              </a:rPr>
              <a:t>de la norme, du pouvoir,</a:t>
            </a:r>
          </a:p>
          <a:p>
            <a:pPr algn="ctr"/>
            <a:r>
              <a:rPr lang="fr-FR" dirty="0">
                <a:solidFill>
                  <a:schemeClr val="accent1">
                    <a:lumMod val="50000"/>
                  </a:schemeClr>
                </a:solidFill>
              </a:rPr>
              <a:t>des pratiques</a:t>
            </a:r>
          </a:p>
        </p:txBody>
      </p:sp>
      <p:pic>
        <p:nvPicPr>
          <p:cNvPr id="13" name="Graphique 12" descr="Filtrer">
            <a:extLst>
              <a:ext uri="{FF2B5EF4-FFF2-40B4-BE49-F238E27FC236}">
                <a16:creationId xmlns:a16="http://schemas.microsoft.com/office/drawing/2014/main" id="{AABA462E-6C5E-47C4-A3D2-ADEC0CAC26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64780" y="3949626"/>
            <a:ext cx="914400" cy="914400"/>
          </a:xfrm>
          <a:prstGeom prst="rect">
            <a:avLst/>
          </a:prstGeom>
        </p:spPr>
      </p:pic>
    </p:spTree>
    <p:extLst>
      <p:ext uri="{BB962C8B-B14F-4D97-AF65-F5344CB8AC3E}">
        <p14:creationId xmlns:p14="http://schemas.microsoft.com/office/powerpoint/2010/main" val="33833275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endParaRPr lang="fr-FR" dirty="0"/>
          </a:p>
        </p:txBody>
      </p:sp>
      <p:sp>
        <p:nvSpPr>
          <p:cNvPr id="5" name="Espace réservé du contenu 4"/>
          <p:cNvSpPr>
            <a:spLocks noGrp="1"/>
          </p:cNvSpPr>
          <p:nvPr>
            <p:ph idx="1"/>
          </p:nvPr>
        </p:nvSpPr>
        <p:spPr/>
        <p:txBody>
          <a:bodyPr/>
          <a:lstStyle/>
          <a:p>
            <a:pPr marL="311045" indent="-311045" defTabSz="407526">
              <a:spcAft>
                <a:spcPts val="1293"/>
              </a:spcAft>
              <a:defRPr/>
            </a:pPr>
            <a:endParaRPr lang="fr-FR" dirty="0"/>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49</a:t>
            </a:fld>
            <a:endParaRPr lang="fr-FR" dirty="0"/>
          </a:p>
        </p:txBody>
      </p:sp>
    </p:spTree>
    <p:extLst>
      <p:ext uri="{BB962C8B-B14F-4D97-AF65-F5344CB8AC3E}">
        <p14:creationId xmlns:p14="http://schemas.microsoft.com/office/powerpoint/2010/main" val="38957313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a:xfrm>
            <a:off x="131763" y="44450"/>
            <a:ext cx="6743700" cy="1176338"/>
          </a:xfrm>
        </p:spPr>
        <p:txBody>
          <a:bodyPr/>
          <a:lstStyle/>
          <a:p>
            <a:pPr defTabSz="407526">
              <a:defRPr/>
            </a:pPr>
            <a:endParaRPr lang="fr-FR" dirty="0"/>
          </a:p>
        </p:txBody>
      </p:sp>
      <p:sp>
        <p:nvSpPr>
          <p:cNvPr id="5" name="Espace réservé du contenu 4"/>
          <p:cNvSpPr>
            <a:spLocks noGrp="1"/>
          </p:cNvSpPr>
          <p:nvPr>
            <p:ph idx="1"/>
          </p:nvPr>
        </p:nvSpPr>
        <p:spPr/>
        <p:txBody>
          <a:bodyPr/>
          <a:lstStyle/>
          <a:p>
            <a:pPr marL="311045" indent="-311045" defTabSz="407526">
              <a:spcAft>
                <a:spcPts val="1293"/>
              </a:spcAft>
              <a:defRPr/>
            </a:pPr>
            <a:endParaRPr lang="fr-FR" dirty="0"/>
          </a:p>
        </p:txBody>
      </p:sp>
      <p:sp>
        <p:nvSpPr>
          <p:cNvPr id="6" name="Espace réservé du numéro de diapositive 5"/>
          <p:cNvSpPr>
            <a:spLocks noGrp="1" noChangeArrowheads="1"/>
          </p:cNvSpPr>
          <p:nvPr>
            <p:ph type="sldNum"/>
          </p:nvPr>
        </p:nvSpPr>
        <p:spPr bwMode="auto">
          <a:xfrm>
            <a:off x="8138418" y="6540326"/>
            <a:ext cx="754062"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407526">
              <a:buClrTx/>
              <a:buFontTx/>
              <a:buNone/>
              <a:tabLst>
                <a:tab pos="656650" algn="l"/>
                <a:tab pos="1313299" algn="l"/>
                <a:tab pos="1969949" algn="l"/>
              </a:tabLst>
              <a:defRPr sz="1100" b="1">
                <a:solidFill>
                  <a:srgbClr val="336699"/>
                </a:solidFill>
                <a:latin typeface="Verdana" charset="0"/>
                <a:cs typeface="+mn-cs"/>
              </a:defRPr>
            </a:lvl1pPr>
          </a:lstStyle>
          <a:p>
            <a:pPr>
              <a:defRPr/>
            </a:pPr>
            <a:fld id="{1BB59B4F-60FA-6C49-810D-4E0CA62E62D7}" type="slidenum">
              <a:rPr lang="fr-FR"/>
              <a:pPr>
                <a:defRPr/>
              </a:pPr>
              <a:t>50</a:t>
            </a:fld>
            <a:endParaRPr lang="fr-FR" dirty="0"/>
          </a:p>
        </p:txBody>
      </p:sp>
    </p:spTree>
    <p:extLst>
      <p:ext uri="{BB962C8B-B14F-4D97-AF65-F5344CB8AC3E}">
        <p14:creationId xmlns:p14="http://schemas.microsoft.com/office/powerpoint/2010/main" val="440223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701C1D-B5C9-49BF-B38D-3945FDD69D00}"/>
              </a:ext>
            </a:extLst>
          </p:cNvPr>
          <p:cNvSpPr>
            <a:spLocks noGrp="1"/>
          </p:cNvSpPr>
          <p:nvPr>
            <p:ph type="title"/>
          </p:nvPr>
        </p:nvSpPr>
        <p:spPr/>
        <p:txBody>
          <a:bodyPr/>
          <a:lstStyle/>
          <a:p>
            <a:r>
              <a:rPr lang="fr-FR" dirty="0"/>
              <a:t>1. Enjeux de départ</a:t>
            </a:r>
          </a:p>
        </p:txBody>
      </p:sp>
      <p:sp>
        <p:nvSpPr>
          <p:cNvPr id="4" name="Espace réservé du numéro de diapositive 3">
            <a:extLst>
              <a:ext uri="{FF2B5EF4-FFF2-40B4-BE49-F238E27FC236}">
                <a16:creationId xmlns:a16="http://schemas.microsoft.com/office/drawing/2014/main" id="{8D5E2899-A56D-499C-8B57-0BCD148CC372}"/>
              </a:ext>
            </a:extLst>
          </p:cNvPr>
          <p:cNvSpPr>
            <a:spLocks noGrp="1"/>
          </p:cNvSpPr>
          <p:nvPr>
            <p:ph type="sldNum" idx="12"/>
          </p:nvPr>
        </p:nvSpPr>
        <p:spPr/>
        <p:txBody>
          <a:bodyPr/>
          <a:lstStyle/>
          <a:p>
            <a:pPr>
              <a:defRPr/>
            </a:pPr>
            <a:fld id="{C1DB60F1-B213-4140-9DAF-9D79D41B9B2D}" type="slidenum">
              <a:rPr lang="fr-FR" smtClean="0"/>
              <a:pPr>
                <a:defRPr/>
              </a:pPr>
              <a:t>5</a:t>
            </a:fld>
            <a:endParaRPr lang="fr-FR"/>
          </a:p>
        </p:txBody>
      </p:sp>
      <p:sp>
        <p:nvSpPr>
          <p:cNvPr id="5" name="Espace réservé du contenu 2">
            <a:extLst>
              <a:ext uri="{FF2B5EF4-FFF2-40B4-BE49-F238E27FC236}">
                <a16:creationId xmlns:a16="http://schemas.microsoft.com/office/drawing/2014/main" id="{4CBBC77A-8BD1-46EB-9F57-DCAB24E44910}"/>
              </a:ext>
            </a:extLst>
          </p:cNvPr>
          <p:cNvSpPr>
            <a:spLocks noGrp="1"/>
          </p:cNvSpPr>
          <p:nvPr>
            <p:ph idx="1"/>
          </p:nvPr>
        </p:nvSpPr>
        <p:spPr>
          <a:xfrm>
            <a:off x="457200" y="1604963"/>
            <a:ext cx="8224838" cy="4522787"/>
          </a:xfrm>
        </p:spPr>
        <p:txBody>
          <a:bodyPr/>
          <a:lstStyle/>
          <a:p>
            <a:r>
              <a:rPr lang="fr-FR" b="0" dirty="0"/>
              <a:t>Point commun qui fonde la réflexion :</a:t>
            </a:r>
          </a:p>
          <a:p>
            <a:pPr lvl="1"/>
            <a:r>
              <a:rPr lang="fr-FR" dirty="0"/>
              <a:t>L’évaluation est une activité humaine, où la « matière première » est l’humain.</a:t>
            </a:r>
          </a:p>
          <a:p>
            <a:r>
              <a:rPr lang="fr-FR" b="0" dirty="0"/>
              <a:t>Problématique de divers ordres :</a:t>
            </a:r>
          </a:p>
          <a:p>
            <a:pPr lvl="1"/>
            <a:r>
              <a:rPr lang="fr-FR" b="0" i="1" dirty="0"/>
              <a:t>Ordre éthique </a:t>
            </a:r>
            <a:r>
              <a:rPr lang="fr-FR" b="0" dirty="0"/>
              <a:t>: Comment et pourquoi décider d’une valeur faisant « qualité » ?</a:t>
            </a:r>
          </a:p>
          <a:p>
            <a:pPr lvl="1"/>
            <a:r>
              <a:rPr lang="fr-FR" b="0" i="1" dirty="0"/>
              <a:t>Ordre </a:t>
            </a:r>
            <a:r>
              <a:rPr lang="fr-FR" b="0" i="1" dirty="0" err="1"/>
              <a:t>philo-technique</a:t>
            </a:r>
            <a:r>
              <a:rPr lang="fr-FR" b="0" i="1" dirty="0"/>
              <a:t> </a:t>
            </a:r>
            <a:r>
              <a:rPr lang="fr-FR" b="0" dirty="0"/>
              <a:t>: Comment assurer la qualité d’une qualité ?</a:t>
            </a:r>
          </a:p>
          <a:p>
            <a:pPr lvl="1"/>
            <a:r>
              <a:rPr lang="fr-FR" b="0" i="1" dirty="0"/>
              <a:t>Ordre socio-historique </a:t>
            </a:r>
            <a:r>
              <a:rPr lang="fr-FR" b="0" dirty="0"/>
              <a:t>: Comment s’assurer de la qualité sans risquer la redite/péremption ?</a:t>
            </a:r>
          </a:p>
          <a:p>
            <a:pPr lvl="1"/>
            <a:endParaRPr lang="fr-FR" dirty="0"/>
          </a:p>
        </p:txBody>
      </p:sp>
    </p:spTree>
    <p:extLst>
      <p:ext uri="{BB962C8B-B14F-4D97-AF65-F5344CB8AC3E}">
        <p14:creationId xmlns:p14="http://schemas.microsoft.com/office/powerpoint/2010/main" val="364177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0DECA1-DAFA-45F2-996C-75A4C03ACF5C}"/>
              </a:ext>
            </a:extLst>
          </p:cNvPr>
          <p:cNvSpPr>
            <a:spLocks noGrp="1"/>
          </p:cNvSpPr>
          <p:nvPr>
            <p:ph type="title"/>
          </p:nvPr>
        </p:nvSpPr>
        <p:spPr/>
        <p:txBody>
          <a:bodyPr/>
          <a:lstStyle/>
          <a:p>
            <a:r>
              <a:rPr lang="fr-FR" dirty="0"/>
              <a:t>1. Enjeux de départ</a:t>
            </a:r>
          </a:p>
        </p:txBody>
      </p:sp>
      <p:sp>
        <p:nvSpPr>
          <p:cNvPr id="3" name="Espace réservé du contenu 2">
            <a:extLst>
              <a:ext uri="{FF2B5EF4-FFF2-40B4-BE49-F238E27FC236}">
                <a16:creationId xmlns:a16="http://schemas.microsoft.com/office/drawing/2014/main" id="{E3306532-1989-4CB5-A7F6-0A5C6FF82559}"/>
              </a:ext>
            </a:extLst>
          </p:cNvPr>
          <p:cNvSpPr>
            <a:spLocks noGrp="1"/>
          </p:cNvSpPr>
          <p:nvPr>
            <p:ph idx="1"/>
          </p:nvPr>
        </p:nvSpPr>
        <p:spPr/>
        <p:txBody>
          <a:bodyPr/>
          <a:lstStyle/>
          <a:p>
            <a:r>
              <a:rPr lang="fr-FR" dirty="0"/>
              <a:t>Quelques références francophones en résonance :</a:t>
            </a:r>
          </a:p>
          <a:p>
            <a:r>
              <a:rPr lang="fr-FR" sz="2000" b="0" dirty="0"/>
              <a:t>Berger G. et al (2001) « Le module de l’évaluation c’est la relativité »</a:t>
            </a:r>
          </a:p>
          <a:p>
            <a:r>
              <a:rPr lang="fr-FR" sz="2000" b="0" dirty="0"/>
              <a:t>Piot, T. (2009) Quels indicateurs pour mesurer le développement professionnel dans les métiers adressés à autrui ?</a:t>
            </a:r>
          </a:p>
          <a:p>
            <a:r>
              <a:rPr lang="fr-FR" sz="2000" b="0" dirty="0"/>
              <a:t>Bodin, A. (2016) Le langage, un biais dans l’évaluation ?</a:t>
            </a:r>
          </a:p>
          <a:p>
            <a:r>
              <a:rPr lang="fr-FR" sz="2000" b="0" dirty="0" err="1"/>
              <a:t>Bélisson</a:t>
            </a:r>
            <a:r>
              <a:rPr lang="fr-FR" sz="2000" b="0" dirty="0"/>
              <a:t>, C. (2017) Evaluation, formation et systèmes de référence implicites : un référentiel, pour quoi faire ?</a:t>
            </a:r>
          </a:p>
          <a:p>
            <a:r>
              <a:rPr lang="fr-FR" sz="2000" b="0" dirty="0"/>
              <a:t>Bourgeois, E. (2019) L’évaluation : obstacle ou levier pour l’apprentissage en situation de travail ?</a:t>
            </a:r>
          </a:p>
          <a:p>
            <a:r>
              <a:rPr lang="fr-FR" sz="2000" b="0" dirty="0"/>
              <a:t>De </a:t>
            </a:r>
            <a:r>
              <a:rPr lang="fr-FR" sz="2000" b="0" dirty="0" err="1"/>
              <a:t>Vecchi</a:t>
            </a:r>
            <a:r>
              <a:rPr lang="fr-FR" sz="2000" b="0" dirty="0"/>
              <a:t>, G. (2020) Evaluer sans dévaluer</a:t>
            </a:r>
          </a:p>
        </p:txBody>
      </p:sp>
      <p:sp>
        <p:nvSpPr>
          <p:cNvPr id="4" name="Espace réservé du numéro de diapositive 3">
            <a:extLst>
              <a:ext uri="{FF2B5EF4-FFF2-40B4-BE49-F238E27FC236}">
                <a16:creationId xmlns:a16="http://schemas.microsoft.com/office/drawing/2014/main" id="{6A6B770F-398F-44C4-B510-1A44AB35FA1D}"/>
              </a:ext>
            </a:extLst>
          </p:cNvPr>
          <p:cNvSpPr>
            <a:spLocks noGrp="1"/>
          </p:cNvSpPr>
          <p:nvPr>
            <p:ph type="sldNum" idx="12"/>
          </p:nvPr>
        </p:nvSpPr>
        <p:spPr/>
        <p:txBody>
          <a:bodyPr/>
          <a:lstStyle/>
          <a:p>
            <a:pPr>
              <a:defRPr/>
            </a:pPr>
            <a:fld id="{C1DB60F1-B213-4140-9DAF-9D79D41B9B2D}" type="slidenum">
              <a:rPr lang="fr-FR" smtClean="0"/>
              <a:pPr>
                <a:defRPr/>
              </a:pPr>
              <a:t>6</a:t>
            </a:fld>
            <a:endParaRPr lang="fr-FR"/>
          </a:p>
        </p:txBody>
      </p:sp>
    </p:spTree>
    <p:extLst>
      <p:ext uri="{BB962C8B-B14F-4D97-AF65-F5344CB8AC3E}">
        <p14:creationId xmlns:p14="http://schemas.microsoft.com/office/powerpoint/2010/main" val="2653709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862ECB-D65A-42DC-8FB4-47CEF9A945A8}"/>
              </a:ext>
            </a:extLst>
          </p:cNvPr>
          <p:cNvSpPr>
            <a:spLocks noGrp="1"/>
          </p:cNvSpPr>
          <p:nvPr>
            <p:ph type="title"/>
          </p:nvPr>
        </p:nvSpPr>
        <p:spPr/>
        <p:txBody>
          <a:bodyPr/>
          <a:lstStyle/>
          <a:p>
            <a:r>
              <a:rPr lang="fr-FR" dirty="0"/>
              <a:t>1. Enjeux de départ</a:t>
            </a:r>
          </a:p>
        </p:txBody>
      </p:sp>
      <p:sp>
        <p:nvSpPr>
          <p:cNvPr id="3" name="Espace réservé du contenu 2">
            <a:extLst>
              <a:ext uri="{FF2B5EF4-FFF2-40B4-BE49-F238E27FC236}">
                <a16:creationId xmlns:a16="http://schemas.microsoft.com/office/drawing/2014/main" id="{F1463FF7-1444-44C6-9573-DD98503AEA73}"/>
              </a:ext>
            </a:extLst>
          </p:cNvPr>
          <p:cNvSpPr>
            <a:spLocks noGrp="1"/>
          </p:cNvSpPr>
          <p:nvPr>
            <p:ph idx="1"/>
          </p:nvPr>
        </p:nvSpPr>
        <p:spPr/>
        <p:txBody>
          <a:bodyPr/>
          <a:lstStyle/>
          <a:p>
            <a:r>
              <a:rPr lang="fr-FR" dirty="0"/>
              <a:t>Tirer le fil de la métonymie « matière première » :</a:t>
            </a:r>
          </a:p>
          <a:p>
            <a:pPr marL="342900" indent="-342900">
              <a:buFontTx/>
              <a:buChar char="-"/>
            </a:pPr>
            <a:r>
              <a:rPr lang="fr-FR" b="0" dirty="0"/>
              <a:t>Donne une constitution </a:t>
            </a:r>
            <a:r>
              <a:rPr lang="fr-FR" b="0" i="1" dirty="0"/>
              <a:t>physique</a:t>
            </a:r>
            <a:r>
              <a:rPr lang="fr-FR" b="0" dirty="0"/>
              <a:t> à l’évaluation et à ses constituants</a:t>
            </a:r>
          </a:p>
          <a:p>
            <a:pPr marL="342900" indent="-342900">
              <a:buFontTx/>
              <a:buChar char="-"/>
            </a:pPr>
            <a:r>
              <a:rPr lang="fr-FR" b="0" dirty="0"/>
              <a:t>Ouverture sur des hypothèses portées par l’imagination, une dimension centrale dans la constitution scientifique et pratique</a:t>
            </a:r>
          </a:p>
          <a:p>
            <a:pPr marL="342900" indent="-342900">
              <a:buFontTx/>
              <a:buChar char="-"/>
            </a:pPr>
            <a:r>
              <a:rPr lang="fr-FR" b="0" dirty="0"/>
              <a:t>Pioche dans des pratiques scientifiques « fondamentales »</a:t>
            </a:r>
          </a:p>
          <a:p>
            <a:pPr marL="342900" indent="-342900">
              <a:buFontTx/>
              <a:buChar char="-"/>
            </a:pPr>
            <a:endParaRPr lang="fr-FR" b="0" dirty="0"/>
          </a:p>
          <a:p>
            <a:pPr marL="342900" indent="-342900">
              <a:buFontTx/>
              <a:buChar char="-"/>
            </a:pPr>
            <a:endParaRPr lang="fr-FR" b="0" dirty="0"/>
          </a:p>
        </p:txBody>
      </p:sp>
      <p:sp>
        <p:nvSpPr>
          <p:cNvPr id="4" name="Espace réservé du numéro de diapositive 3">
            <a:extLst>
              <a:ext uri="{FF2B5EF4-FFF2-40B4-BE49-F238E27FC236}">
                <a16:creationId xmlns:a16="http://schemas.microsoft.com/office/drawing/2014/main" id="{0C898F40-17BE-4FAB-8527-3C9FD50AF926}"/>
              </a:ext>
            </a:extLst>
          </p:cNvPr>
          <p:cNvSpPr>
            <a:spLocks noGrp="1"/>
          </p:cNvSpPr>
          <p:nvPr>
            <p:ph type="sldNum" idx="12"/>
          </p:nvPr>
        </p:nvSpPr>
        <p:spPr/>
        <p:txBody>
          <a:bodyPr/>
          <a:lstStyle/>
          <a:p>
            <a:pPr>
              <a:defRPr/>
            </a:pPr>
            <a:fld id="{C1DB60F1-B213-4140-9DAF-9D79D41B9B2D}" type="slidenum">
              <a:rPr lang="fr-FR" smtClean="0"/>
              <a:pPr>
                <a:defRPr/>
              </a:pPr>
              <a:t>7</a:t>
            </a:fld>
            <a:endParaRPr lang="fr-FR"/>
          </a:p>
        </p:txBody>
      </p:sp>
      <p:sp>
        <p:nvSpPr>
          <p:cNvPr id="5" name="Flèche : angle droit 4">
            <a:extLst>
              <a:ext uri="{FF2B5EF4-FFF2-40B4-BE49-F238E27FC236}">
                <a16:creationId xmlns:a16="http://schemas.microsoft.com/office/drawing/2014/main" id="{A444C7F6-F39B-467E-A707-650690E7079E}"/>
              </a:ext>
            </a:extLst>
          </p:cNvPr>
          <p:cNvSpPr/>
          <p:nvPr/>
        </p:nvSpPr>
        <p:spPr bwMode="auto">
          <a:xfrm rot="5400000">
            <a:off x="710502" y="5112293"/>
            <a:ext cx="762155" cy="1268760"/>
          </a:xfrm>
          <a:prstGeom prst="bentUp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pPr>
            <a:endParaRPr kumimoji="0" lang="fr-FR" sz="1800" b="0" i="0" u="none" strike="noStrike" cap="none" normalizeH="0" baseline="0">
              <a:ln>
                <a:noFill/>
              </a:ln>
              <a:solidFill>
                <a:schemeClr val="bg1"/>
              </a:solidFill>
              <a:effectLst/>
              <a:latin typeface="Arial" charset="0"/>
            </a:endParaRPr>
          </a:p>
        </p:txBody>
      </p:sp>
      <p:sp>
        <p:nvSpPr>
          <p:cNvPr id="6" name="ZoneTexte 5">
            <a:extLst>
              <a:ext uri="{FF2B5EF4-FFF2-40B4-BE49-F238E27FC236}">
                <a16:creationId xmlns:a16="http://schemas.microsoft.com/office/drawing/2014/main" id="{77D0D6D6-0004-4E8C-8458-009FC3A4DD7C}"/>
              </a:ext>
            </a:extLst>
          </p:cNvPr>
          <p:cNvSpPr txBox="1"/>
          <p:nvPr/>
        </p:nvSpPr>
        <p:spPr>
          <a:xfrm>
            <a:off x="1879167" y="5634667"/>
            <a:ext cx="6227987" cy="493084"/>
          </a:xfrm>
          <a:prstGeom prst="rect">
            <a:avLst/>
          </a:prstGeom>
          <a:noFill/>
        </p:spPr>
        <p:txBody>
          <a:bodyPr wrap="none" rtlCol="0">
            <a:spAutoFit/>
          </a:bodyPr>
          <a:lstStyle/>
          <a:p>
            <a:r>
              <a:rPr lang="fr-FR" sz="2800" dirty="0">
                <a:solidFill>
                  <a:schemeClr val="accent2"/>
                </a:solidFill>
              </a:rPr>
              <a:t>Une thermodynamique de l’évaluation</a:t>
            </a:r>
          </a:p>
        </p:txBody>
      </p:sp>
    </p:spTree>
    <p:extLst>
      <p:ext uri="{BB962C8B-B14F-4D97-AF65-F5344CB8AC3E}">
        <p14:creationId xmlns:p14="http://schemas.microsoft.com/office/powerpoint/2010/main" val="929793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7B7445-4F6D-4600-A041-AEDF0D449CED}"/>
              </a:ext>
            </a:extLst>
          </p:cNvPr>
          <p:cNvSpPr>
            <a:spLocks noGrp="1"/>
          </p:cNvSpPr>
          <p:nvPr>
            <p:ph type="title"/>
          </p:nvPr>
        </p:nvSpPr>
        <p:spPr/>
        <p:txBody>
          <a:bodyPr/>
          <a:lstStyle/>
          <a:p>
            <a:r>
              <a:rPr lang="fr-FR" dirty="0"/>
              <a:t>2. Un modèle expérimental</a:t>
            </a:r>
          </a:p>
        </p:txBody>
      </p:sp>
      <p:sp>
        <p:nvSpPr>
          <p:cNvPr id="3" name="Espace réservé du contenu 2">
            <a:extLst>
              <a:ext uri="{FF2B5EF4-FFF2-40B4-BE49-F238E27FC236}">
                <a16:creationId xmlns:a16="http://schemas.microsoft.com/office/drawing/2014/main" id="{A55A1304-6F39-49C7-A4E2-1194190FFE50}"/>
              </a:ext>
            </a:extLst>
          </p:cNvPr>
          <p:cNvSpPr>
            <a:spLocks noGrp="1"/>
          </p:cNvSpPr>
          <p:nvPr>
            <p:ph idx="1"/>
          </p:nvPr>
        </p:nvSpPr>
        <p:spPr/>
        <p:txBody>
          <a:bodyPr/>
          <a:lstStyle/>
          <a:p>
            <a:r>
              <a:rPr lang="fr-FR" dirty="0"/>
              <a:t>Pourquoi la thermodynamique ?</a:t>
            </a:r>
          </a:p>
          <a:p>
            <a:pPr marL="342900" indent="-342900">
              <a:buFontTx/>
              <a:buChar char="-"/>
            </a:pPr>
            <a:r>
              <a:rPr lang="fr-FR" b="0" dirty="0"/>
              <a:t>Théories physiques modernes sur la mesure (thermique) d’une dynamique, ici, d’échanges de chaleur</a:t>
            </a:r>
          </a:p>
          <a:p>
            <a:pPr marL="342900" indent="-342900">
              <a:buFontTx/>
              <a:buChar char="-"/>
            </a:pPr>
            <a:r>
              <a:rPr lang="fr-FR" b="0" dirty="0"/>
              <a:t>Entre prédictibilité/contrôle et rétrospective/compréhension</a:t>
            </a:r>
          </a:p>
          <a:p>
            <a:pPr marL="342900" indent="-342900">
              <a:buFontTx/>
              <a:buChar char="-"/>
            </a:pPr>
            <a:r>
              <a:rPr lang="fr-FR" b="0" dirty="0"/>
              <a:t>Elle permet, par l’allégorie, de fixer une contradiction : le mobile et l’immobile et de décrire cela</a:t>
            </a:r>
          </a:p>
        </p:txBody>
      </p:sp>
      <p:sp>
        <p:nvSpPr>
          <p:cNvPr id="4" name="Espace réservé du numéro de diapositive 3">
            <a:extLst>
              <a:ext uri="{FF2B5EF4-FFF2-40B4-BE49-F238E27FC236}">
                <a16:creationId xmlns:a16="http://schemas.microsoft.com/office/drawing/2014/main" id="{DBD09F9F-D7D5-4331-AC9B-40FE45671040}"/>
              </a:ext>
            </a:extLst>
          </p:cNvPr>
          <p:cNvSpPr>
            <a:spLocks noGrp="1"/>
          </p:cNvSpPr>
          <p:nvPr>
            <p:ph type="sldNum" idx="12"/>
          </p:nvPr>
        </p:nvSpPr>
        <p:spPr/>
        <p:txBody>
          <a:bodyPr/>
          <a:lstStyle/>
          <a:p>
            <a:pPr>
              <a:defRPr/>
            </a:pPr>
            <a:fld id="{C1DB60F1-B213-4140-9DAF-9D79D41B9B2D}" type="slidenum">
              <a:rPr lang="fr-FR" smtClean="0"/>
              <a:pPr>
                <a:defRPr/>
              </a:pPr>
              <a:t>8</a:t>
            </a:fld>
            <a:endParaRPr lang="fr-FR"/>
          </a:p>
        </p:txBody>
      </p:sp>
    </p:spTree>
    <p:extLst>
      <p:ext uri="{BB962C8B-B14F-4D97-AF65-F5344CB8AC3E}">
        <p14:creationId xmlns:p14="http://schemas.microsoft.com/office/powerpoint/2010/main" val="1710396246"/>
      </p:ext>
    </p:extLst>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odèle par défaut">
  <a:themeElements>
    <a:clrScheme name="QuaRES">
      <a:dk1>
        <a:srgbClr val="5F5F5F"/>
      </a:dk1>
      <a:lt1>
        <a:srgbClr val="FFFFFF"/>
      </a:lt1>
      <a:dk2>
        <a:srgbClr val="E84146"/>
      </a:dk2>
      <a:lt2>
        <a:srgbClr val="799E1A"/>
      </a:lt2>
      <a:accent1>
        <a:srgbClr val="799E1A"/>
      </a:accent1>
      <a:accent2>
        <a:srgbClr val="E84146"/>
      </a:accent2>
      <a:accent3>
        <a:srgbClr val="3663AD"/>
      </a:accent3>
      <a:accent4>
        <a:srgbClr val="9EC6EB"/>
      </a:accent4>
      <a:accent5>
        <a:srgbClr val="C2AD8D"/>
      </a:accent5>
      <a:accent6>
        <a:srgbClr val="506E94"/>
      </a:accent6>
      <a:hlink>
        <a:srgbClr val="5F5F5F"/>
      </a:hlink>
      <a:folHlink>
        <a:srgbClr val="969696"/>
      </a:folHlink>
    </a:clrScheme>
    <a:fontScheme name="Modèle par défau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36395</TotalTime>
  <Words>3728</Words>
  <Application>Microsoft Office PowerPoint</Application>
  <PresentationFormat>Affichage à l'écran (4:3)</PresentationFormat>
  <Paragraphs>496</Paragraphs>
  <Slides>51</Slides>
  <Notes>27</Notes>
  <HiddenSlides>27</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51</vt:i4>
      </vt:variant>
    </vt:vector>
  </HeadingPairs>
  <TitlesOfParts>
    <vt:vector size="59" baseType="lpstr">
      <vt:lpstr>ＭＳ Ｐゴシック</vt:lpstr>
      <vt:lpstr>Arial</vt:lpstr>
      <vt:lpstr>Times New Roman</vt:lpstr>
      <vt:lpstr>Trebuchet MS</vt:lpstr>
      <vt:lpstr>Verdana</vt:lpstr>
      <vt:lpstr>Wingdings</vt:lpstr>
      <vt:lpstr>Modèle par défaut</vt:lpstr>
      <vt:lpstr>1_Modèle par défaut</vt:lpstr>
      <vt:lpstr>La difficile évaluation de la qualité selon les théories de l’évaluation : quand des valeurs s’autojustifient, comment en sortir ?</vt:lpstr>
      <vt:lpstr>Plan de la conférence</vt:lpstr>
      <vt:lpstr>1. Enjeux de départ</vt:lpstr>
      <vt:lpstr>1. Enjeux de départ</vt:lpstr>
      <vt:lpstr>1. Enjeux de départ</vt:lpstr>
      <vt:lpstr>1. Enjeux de départ</vt:lpstr>
      <vt:lpstr>1. Enjeux de départ</vt:lpstr>
      <vt:lpstr>1. Enjeux de départ</vt:lpstr>
      <vt:lpstr>2. Un modèle expérimental</vt:lpstr>
      <vt:lpstr>2. Un modèle expérimental</vt:lpstr>
      <vt:lpstr>2. Un modèle expérimental</vt:lpstr>
      <vt:lpstr>2. Un modèle expérimental</vt:lpstr>
      <vt:lpstr>2. Un modèle expérimental</vt:lpstr>
      <vt:lpstr>2. Un modèle expérimental</vt:lpstr>
      <vt:lpstr>3. Anticipations métrologiques</vt:lpstr>
      <vt:lpstr>3. Anticipations métrologiques</vt:lpstr>
      <vt:lpstr>3. Anticipations métrologiques</vt:lpstr>
      <vt:lpstr>3. Anticipations métrologiques</vt:lpstr>
      <vt:lpstr>3. Anticipations métrologiques</vt:lpstr>
      <vt:lpstr>3. Anticipations métrologiques</vt:lpstr>
      <vt:lpstr>3. Anticipations métrologiques</vt:lpstr>
      <vt:lpstr>3. Anticipations métrologiques</vt:lpstr>
      <vt:lpstr>Conclusion véritable</vt:lpstr>
      <vt:lpstr>Bibliographie</vt:lpstr>
      <vt:lpstr>Plan de la conférence</vt:lpstr>
      <vt:lpstr>1. Théorie(s) de l’évaluation</vt:lpstr>
      <vt:lpstr>1. Théorie(s) de l’évaluation</vt:lpstr>
      <vt:lpstr>Posons la problématique</vt:lpstr>
      <vt:lpstr>1. Posons la problématique</vt:lpstr>
      <vt:lpstr>1. Posons la problématique</vt:lpstr>
      <vt:lpstr>1. Posons la problématique</vt:lpstr>
      <vt:lpstr>La contenance et la dynamique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2. Effets de la problématique</vt:lpstr>
      <vt:lpstr>Mettre le cercle sur pause</vt:lpstr>
      <vt:lpstr>3. Modèle expérimental et usages</vt:lpstr>
      <vt:lpstr>3. Modèle expérimental et usages</vt:lpstr>
      <vt:lpstr>Présentation PowerPoint</vt:lpstr>
      <vt:lpstr>Présentation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QuaRES</dc:creator>
  <cp:lastModifiedBy>Roblez Alban</cp:lastModifiedBy>
  <cp:revision>146</cp:revision>
  <cp:lastPrinted>2023-04-28T11:32:30Z</cp:lastPrinted>
  <dcterms:created xsi:type="dcterms:W3CDTF">2010-04-12T16:10:23Z</dcterms:created>
  <dcterms:modified xsi:type="dcterms:W3CDTF">2023-09-13T14:13:21Z</dcterms:modified>
</cp:coreProperties>
</file>